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embeddedFontLst>
    <p:embeddedFont>
      <p:font typeface="Fira Sans" panose="020B0503050000020004" pitchFamily="34" charset="0"/>
      <p:regular r:id="rId13"/>
      <p:bold r:id="rId14"/>
      <p:italic r:id="rId15"/>
      <p:boldItalic r:id="rId16"/>
    </p:embeddedFont>
    <p:embeddedFont>
      <p:font typeface="Fira Sans Extra Condensed" panose="020F0502020204030204" pitchFamily="34" charset="0"/>
      <p:regular r:id="rId17"/>
      <p:bold r:id="rId18"/>
      <p:italic r:id="rId19"/>
      <p:boldItalic r:id="rId20"/>
    </p:embeddedFont>
    <p:embeddedFont>
      <p:font typeface="Fira Sans Medium" panose="020F0502020204030204" pitchFamily="34" charset="0"/>
      <p:regular r:id="rId21"/>
      <p:bold r:id="rId22"/>
      <p:italic r:id="rId23"/>
      <p:boldItalic r:id="rId24"/>
    </p:embeddedFont>
    <p:embeddedFont>
      <p:font typeface="Roboto" panose="02000000000000000000" pitchFamily="2"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322">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p:cViewPr varScale="1">
        <p:scale>
          <a:sx n="165" d="100"/>
          <a:sy n="165" d="100"/>
        </p:scale>
        <p:origin x="664" y="184"/>
      </p:cViewPr>
      <p:guideLst>
        <p:guide orient="horz" pos="2322"/>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font" Target="fonts/font14.fntdata"/><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font" Target="fonts/font7.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font" Target="fonts/font15.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964e038bdd_0_8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964e038bdd_0_8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988b7f2aa6_1_9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988b7f2aa6_1_9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964e038bdd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964e038bd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964e038bdd_0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964e038bdd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964e038bdd_0_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964e038bdd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964e038bdd_0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964e038bdd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f007283496_1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f007283496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f007283496_1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f007283496_1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964e038bdd_0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964e038bdd_0_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988b7f2aa6_1_3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988b7f2aa6_1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Fira Sans"/>
              <a:buNone/>
              <a:defRPr sz="2800">
                <a:solidFill>
                  <a:schemeClr val="dk1"/>
                </a:solidFill>
                <a:latin typeface="Fira Sans"/>
                <a:ea typeface="Fira Sans"/>
                <a:cs typeface="Fira Sans"/>
                <a:sym typeface="Fira Sa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Fira Sans"/>
              <a:buChar char="●"/>
              <a:defRPr sz="1800">
                <a:solidFill>
                  <a:schemeClr val="dk2"/>
                </a:solidFill>
                <a:latin typeface="Fira Sans"/>
                <a:ea typeface="Fira Sans"/>
                <a:cs typeface="Fira Sans"/>
                <a:sym typeface="Fira Sans"/>
              </a:defRPr>
            </a:lvl1pPr>
            <a:lvl2pPr marL="914400" lvl="1"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2pPr>
            <a:lvl3pPr marL="1371600" lvl="2"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3pPr>
            <a:lvl4pPr marL="1828800" lvl="3"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4pPr>
            <a:lvl5pPr marL="2286000" lvl="4"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5pPr>
            <a:lvl6pPr marL="2743200" lvl="5"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6pPr>
            <a:lvl7pPr marL="3200400" lvl="6"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7pPr>
            <a:lvl8pPr marL="3657600" lvl="7" indent="-317500">
              <a:lnSpc>
                <a:spcPct val="115000"/>
              </a:lnSpc>
              <a:spcBef>
                <a:spcPts val="1600"/>
              </a:spcBef>
              <a:spcAft>
                <a:spcPts val="0"/>
              </a:spcAft>
              <a:buClr>
                <a:schemeClr val="dk2"/>
              </a:buClr>
              <a:buSzPts val="1400"/>
              <a:buFont typeface="Fira Sans"/>
              <a:buChar char="○"/>
              <a:defRPr>
                <a:solidFill>
                  <a:schemeClr val="dk2"/>
                </a:solidFill>
                <a:latin typeface="Fira Sans"/>
                <a:ea typeface="Fira Sans"/>
                <a:cs typeface="Fira Sans"/>
                <a:sym typeface="Fira Sans"/>
              </a:defRPr>
            </a:lvl8pPr>
            <a:lvl9pPr marL="4114800" lvl="8" indent="-317500">
              <a:lnSpc>
                <a:spcPct val="115000"/>
              </a:lnSpc>
              <a:spcBef>
                <a:spcPts val="1600"/>
              </a:spcBef>
              <a:spcAft>
                <a:spcPts val="1600"/>
              </a:spcAft>
              <a:buClr>
                <a:schemeClr val="dk2"/>
              </a:buClr>
              <a:buSzPts val="1400"/>
              <a:buFont typeface="Fira Sans"/>
              <a:buChar char="■"/>
              <a:defRPr>
                <a:solidFill>
                  <a:schemeClr val="dk2"/>
                </a:solidFill>
                <a:latin typeface="Fira Sans"/>
                <a:ea typeface="Fira Sans"/>
                <a:cs typeface="Fira Sans"/>
                <a:sym typeface="Fira Sa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
          <p15:clr>
            <a:srgbClr val="EA4335"/>
          </p15:clr>
        </p15:guide>
        <p15:guide id="2" orient="horz" pos="259">
          <p15:clr>
            <a:srgbClr val="EA4335"/>
          </p15:clr>
        </p15:guide>
        <p15:guide id="3" pos="5472">
          <p15:clr>
            <a:srgbClr val="EA4335"/>
          </p15:clr>
        </p15:guide>
        <p15:guide id="4" orient="horz" pos="2981">
          <p15:clr>
            <a:srgbClr val="EA4335"/>
          </p15:clr>
        </p15:guide>
        <p15:guide id="5" pos="2880">
          <p15:clr>
            <a:srgbClr val="EA4335"/>
          </p15:clr>
        </p15:guide>
        <p15:guide id="6" orient="horz" pos="1620">
          <p15:clr>
            <a:srgbClr val="EA4335"/>
          </p15:clr>
        </p15:guide>
        <p15:guide id="7" pos="1584">
          <p15:clr>
            <a:srgbClr val="EA4335"/>
          </p15:clr>
        </p15:guide>
        <p15:guide id="8" pos="4176">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zDME7QO6_tM"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s://www.youtube.com/channel/UCMilwBK9hIm3epYCrY1UiMQ" TargetMode="External"/><Relationship Id="rId5" Type="http://schemas.openxmlformats.org/officeDocument/2006/relationships/image" Target="../media/image3.jpg"/><Relationship Id="rId4" Type="http://schemas.openxmlformats.org/officeDocument/2006/relationships/image" Target="../media/image2.jpg"/></Relationships>
</file>

<file path=ppt/slides/_rels/slide5.xml.rels><?xml version="1.0" encoding="UTF-8" standalone="yes"?>
<Relationships xmlns="http://schemas.openxmlformats.org/package/2006/relationships"><Relationship Id="rId3" Type="http://schemas.openxmlformats.org/officeDocument/2006/relationships/hyperlink" Target="http://www.youtube.com/watch?v=WTr12dK2Se0"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grpSp>
        <p:nvGrpSpPr>
          <p:cNvPr id="54" name="Google Shape;54;p13"/>
          <p:cNvGrpSpPr/>
          <p:nvPr/>
        </p:nvGrpSpPr>
        <p:grpSpPr>
          <a:xfrm>
            <a:off x="-417139" y="-46637"/>
            <a:ext cx="6613170" cy="1101107"/>
            <a:chOff x="-417139" y="-46637"/>
            <a:chExt cx="6613170" cy="1101107"/>
          </a:xfrm>
        </p:grpSpPr>
        <p:sp>
          <p:nvSpPr>
            <p:cNvPr id="55" name="Google Shape;55;p13"/>
            <p:cNvSpPr/>
            <p:nvPr/>
          </p:nvSpPr>
          <p:spPr>
            <a:xfrm rot="-5389871" flipH="1">
              <a:off x="5190615" y="25719"/>
              <a:ext cx="1033588" cy="974203"/>
            </a:xfrm>
            <a:custGeom>
              <a:avLst/>
              <a:gdLst/>
              <a:ahLst/>
              <a:cxnLst/>
              <a:rect l="l" t="t" r="r" b="b"/>
              <a:pathLst>
                <a:path w="4074" h="3840" extrusionOk="0">
                  <a:moveTo>
                    <a:pt x="3025" y="0"/>
                  </a:moveTo>
                  <a:lnTo>
                    <a:pt x="2037" y="803"/>
                  </a:lnTo>
                  <a:lnTo>
                    <a:pt x="1037" y="0"/>
                  </a:lnTo>
                  <a:lnTo>
                    <a:pt x="0" y="1037"/>
                  </a:lnTo>
                  <a:lnTo>
                    <a:pt x="2037" y="3839"/>
                  </a:lnTo>
                  <a:lnTo>
                    <a:pt x="4074" y="1037"/>
                  </a:lnTo>
                  <a:close/>
                </a:path>
              </a:pathLst>
            </a:custGeom>
            <a:solidFill>
              <a:srgbClr val="F2A1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3"/>
            <p:cNvSpPr/>
            <p:nvPr/>
          </p:nvSpPr>
          <p:spPr>
            <a:xfrm rot="-5389871" flipH="1">
              <a:off x="5485671" y="-196419"/>
              <a:ext cx="517048" cy="902152"/>
            </a:xfrm>
            <a:custGeom>
              <a:avLst/>
              <a:gdLst/>
              <a:ahLst/>
              <a:cxnLst/>
              <a:rect l="l" t="t" r="r" b="b"/>
              <a:pathLst>
                <a:path w="2038" h="3556" extrusionOk="0">
                  <a:moveTo>
                    <a:pt x="0" y="753"/>
                  </a:moveTo>
                  <a:lnTo>
                    <a:pt x="1037" y="0"/>
                  </a:lnTo>
                  <a:lnTo>
                    <a:pt x="2037" y="3555"/>
                  </a:lnTo>
                  <a:close/>
                </a:path>
              </a:pathLst>
            </a:custGeom>
            <a:solidFill>
              <a:srgbClr val="FFEE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3"/>
            <p:cNvSpPr/>
            <p:nvPr/>
          </p:nvSpPr>
          <p:spPr>
            <a:xfrm rot="-5389871" flipH="1">
              <a:off x="5860642" y="364893"/>
              <a:ext cx="369900" cy="297842"/>
            </a:xfrm>
            <a:custGeom>
              <a:avLst/>
              <a:gdLst/>
              <a:ahLst/>
              <a:cxnLst/>
              <a:rect l="l" t="t" r="r" b="b"/>
              <a:pathLst>
                <a:path w="1458" h="1174" extrusionOk="0">
                  <a:moveTo>
                    <a:pt x="729" y="0"/>
                  </a:moveTo>
                  <a:cubicBezTo>
                    <a:pt x="470" y="13"/>
                    <a:pt x="223" y="62"/>
                    <a:pt x="1" y="161"/>
                  </a:cubicBezTo>
                  <a:lnTo>
                    <a:pt x="729" y="1173"/>
                  </a:lnTo>
                  <a:lnTo>
                    <a:pt x="1457" y="161"/>
                  </a:lnTo>
                  <a:cubicBezTo>
                    <a:pt x="1223" y="62"/>
                    <a:pt x="976" y="13"/>
                    <a:pt x="72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13"/>
            <p:cNvSpPr/>
            <p:nvPr/>
          </p:nvSpPr>
          <p:spPr>
            <a:xfrm rot="-5389857" flipH="1">
              <a:off x="3961066" y="-496830"/>
              <a:ext cx="1018341" cy="2032887"/>
            </a:xfrm>
            <a:custGeom>
              <a:avLst/>
              <a:gdLst/>
              <a:ahLst/>
              <a:cxnLst/>
              <a:rect l="l" t="t" r="r" b="b"/>
              <a:pathLst>
                <a:path w="4074" h="8013" extrusionOk="0">
                  <a:moveTo>
                    <a:pt x="2037" y="1"/>
                  </a:moveTo>
                  <a:lnTo>
                    <a:pt x="0" y="1"/>
                  </a:lnTo>
                  <a:lnTo>
                    <a:pt x="0" y="8012"/>
                  </a:lnTo>
                  <a:lnTo>
                    <a:pt x="1087" y="7444"/>
                  </a:lnTo>
                  <a:lnTo>
                    <a:pt x="2037" y="7889"/>
                  </a:lnTo>
                  <a:lnTo>
                    <a:pt x="2975" y="7457"/>
                  </a:lnTo>
                  <a:lnTo>
                    <a:pt x="4074" y="8012"/>
                  </a:lnTo>
                  <a:lnTo>
                    <a:pt x="4074" y="1"/>
                  </a:ln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13"/>
            <p:cNvSpPr/>
            <p:nvPr/>
          </p:nvSpPr>
          <p:spPr>
            <a:xfrm rot="-5389864" flipH="1">
              <a:off x="3958782" y="-506918"/>
              <a:ext cx="1019065" cy="2032887"/>
            </a:xfrm>
            <a:custGeom>
              <a:avLst/>
              <a:gdLst/>
              <a:ahLst/>
              <a:cxnLst/>
              <a:rect l="l" t="t" r="r" b="b"/>
              <a:pathLst>
                <a:path w="4074" h="8013" extrusionOk="0">
                  <a:moveTo>
                    <a:pt x="2037" y="1"/>
                  </a:moveTo>
                  <a:lnTo>
                    <a:pt x="0" y="1"/>
                  </a:lnTo>
                  <a:lnTo>
                    <a:pt x="0" y="8012"/>
                  </a:lnTo>
                  <a:lnTo>
                    <a:pt x="1037" y="7259"/>
                  </a:lnTo>
                  <a:lnTo>
                    <a:pt x="2037" y="7778"/>
                  </a:lnTo>
                  <a:lnTo>
                    <a:pt x="3025" y="7259"/>
                  </a:lnTo>
                  <a:lnTo>
                    <a:pt x="4074" y="8012"/>
                  </a:lnTo>
                  <a:lnTo>
                    <a:pt x="4074" y="1"/>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13"/>
            <p:cNvSpPr/>
            <p:nvPr/>
          </p:nvSpPr>
          <p:spPr>
            <a:xfrm rot="-5389871" flipH="1">
              <a:off x="4336664" y="-892398"/>
              <a:ext cx="263344" cy="2032887"/>
            </a:xfrm>
            <a:custGeom>
              <a:avLst/>
              <a:gdLst/>
              <a:ahLst/>
              <a:cxnLst/>
              <a:rect l="l" t="t" r="r" b="b"/>
              <a:pathLst>
                <a:path w="1038" h="8013" extrusionOk="0">
                  <a:moveTo>
                    <a:pt x="0" y="8012"/>
                  </a:moveTo>
                  <a:lnTo>
                    <a:pt x="1037" y="7259"/>
                  </a:lnTo>
                  <a:lnTo>
                    <a:pt x="1037" y="1"/>
                  </a:lnTo>
                  <a:lnTo>
                    <a:pt x="0" y="1"/>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3"/>
            <p:cNvSpPr/>
            <p:nvPr/>
          </p:nvSpPr>
          <p:spPr>
            <a:xfrm rot="-5389871" flipH="1">
              <a:off x="4338904" y="-123686"/>
              <a:ext cx="266389" cy="2032887"/>
            </a:xfrm>
            <a:custGeom>
              <a:avLst/>
              <a:gdLst/>
              <a:ahLst/>
              <a:cxnLst/>
              <a:rect l="l" t="t" r="r" b="b"/>
              <a:pathLst>
                <a:path w="1050" h="8013" extrusionOk="0">
                  <a:moveTo>
                    <a:pt x="1050" y="8012"/>
                  </a:moveTo>
                  <a:lnTo>
                    <a:pt x="1" y="7259"/>
                  </a:lnTo>
                  <a:lnTo>
                    <a:pt x="1" y="1"/>
                  </a:lnTo>
                  <a:lnTo>
                    <a:pt x="1050" y="1"/>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13"/>
            <p:cNvSpPr/>
            <p:nvPr/>
          </p:nvSpPr>
          <p:spPr>
            <a:xfrm>
              <a:off x="-36125" y="-12050"/>
              <a:ext cx="3686100" cy="264900"/>
            </a:xfrm>
            <a:prstGeom prst="rect">
              <a:avLst/>
            </a:pr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3"/>
            <p:cNvSpPr/>
            <p:nvPr/>
          </p:nvSpPr>
          <p:spPr>
            <a:xfrm>
              <a:off x="-36125" y="252900"/>
              <a:ext cx="3686100" cy="502800"/>
            </a:xfrm>
            <a:prstGeom prst="rect">
              <a:avLst/>
            </a:pr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3"/>
            <p:cNvSpPr/>
            <p:nvPr/>
          </p:nvSpPr>
          <p:spPr>
            <a:xfrm>
              <a:off x="-36125" y="755650"/>
              <a:ext cx="3686100" cy="268200"/>
            </a:xfrm>
            <a:prstGeom prst="rect">
              <a:avLst/>
            </a:pr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 name="Google Shape;65;p13"/>
            <p:cNvGrpSpPr/>
            <p:nvPr/>
          </p:nvGrpSpPr>
          <p:grpSpPr>
            <a:xfrm>
              <a:off x="-417139" y="-46637"/>
              <a:ext cx="532706" cy="1101107"/>
              <a:chOff x="-1179139" y="-46637"/>
              <a:chExt cx="532706" cy="1101107"/>
            </a:xfrm>
          </p:grpSpPr>
          <p:sp>
            <p:nvSpPr>
              <p:cNvPr id="66" name="Google Shape;66;p13"/>
              <p:cNvSpPr/>
              <p:nvPr/>
            </p:nvSpPr>
            <p:spPr>
              <a:xfrm rot="-5389871" flipH="1">
                <a:off x="-1462561" y="239182"/>
                <a:ext cx="1099551" cy="529469"/>
              </a:xfrm>
              <a:custGeom>
                <a:avLst/>
                <a:gdLst/>
                <a:ahLst/>
                <a:cxnLst/>
                <a:rect l="l" t="t" r="r" b="b"/>
                <a:pathLst>
                  <a:path w="4334" h="2087" extrusionOk="0">
                    <a:moveTo>
                      <a:pt x="124" y="0"/>
                    </a:moveTo>
                    <a:lnTo>
                      <a:pt x="4210" y="0"/>
                    </a:lnTo>
                    <a:cubicBezTo>
                      <a:pt x="4284" y="0"/>
                      <a:pt x="4333" y="50"/>
                      <a:pt x="4333" y="124"/>
                    </a:cubicBezTo>
                    <a:lnTo>
                      <a:pt x="4333" y="1963"/>
                    </a:lnTo>
                    <a:cubicBezTo>
                      <a:pt x="4333" y="2037"/>
                      <a:pt x="4284" y="2087"/>
                      <a:pt x="4210" y="2087"/>
                    </a:cubicBezTo>
                    <a:lnTo>
                      <a:pt x="124" y="2087"/>
                    </a:lnTo>
                    <a:cubicBezTo>
                      <a:pt x="50" y="2087"/>
                      <a:pt x="1" y="2037"/>
                      <a:pt x="1" y="1963"/>
                    </a:cubicBezTo>
                    <a:lnTo>
                      <a:pt x="1" y="124"/>
                    </a:lnTo>
                    <a:cubicBezTo>
                      <a:pt x="1" y="50"/>
                      <a:pt x="50" y="0"/>
                      <a:pt x="124" y="0"/>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3"/>
              <p:cNvSpPr/>
              <p:nvPr/>
            </p:nvSpPr>
            <p:spPr>
              <a:xfrm rot="-5389871" flipH="1">
                <a:off x="-999529" y="109109"/>
                <a:ext cx="144104" cy="172515"/>
              </a:xfrm>
              <a:custGeom>
                <a:avLst/>
                <a:gdLst/>
                <a:ahLst/>
                <a:cxnLst/>
                <a:rect l="l" t="t" r="r" b="b"/>
                <a:pathLst>
                  <a:path w="568" h="680" extrusionOk="0">
                    <a:moveTo>
                      <a:pt x="37" y="371"/>
                    </a:moveTo>
                    <a:cubicBezTo>
                      <a:pt x="0" y="0"/>
                      <a:pt x="568" y="0"/>
                      <a:pt x="531" y="371"/>
                    </a:cubicBezTo>
                    <a:cubicBezTo>
                      <a:pt x="506" y="679"/>
                      <a:pt x="49" y="679"/>
                      <a:pt x="37" y="371"/>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3"/>
              <p:cNvSpPr/>
              <p:nvPr/>
            </p:nvSpPr>
            <p:spPr>
              <a:xfrm rot="-5389871" flipH="1">
                <a:off x="-987097" y="124838"/>
                <a:ext cx="119241" cy="141056"/>
              </a:xfrm>
              <a:custGeom>
                <a:avLst/>
                <a:gdLst/>
                <a:ahLst/>
                <a:cxnLst/>
                <a:rect l="l" t="t" r="r" b="b"/>
                <a:pathLst>
                  <a:path w="470" h="556" extrusionOk="0">
                    <a:moveTo>
                      <a:pt x="445" y="309"/>
                    </a:moveTo>
                    <a:cubicBezTo>
                      <a:pt x="420" y="556"/>
                      <a:pt x="50" y="556"/>
                      <a:pt x="25" y="309"/>
                    </a:cubicBezTo>
                    <a:cubicBezTo>
                      <a:pt x="0" y="0"/>
                      <a:pt x="470" y="0"/>
                      <a:pt x="445" y="309"/>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3"/>
              <p:cNvSpPr/>
              <p:nvPr/>
            </p:nvSpPr>
            <p:spPr>
              <a:xfrm rot="-5389871" flipH="1">
                <a:off x="-1008479" y="445882"/>
                <a:ext cx="150700" cy="150443"/>
              </a:xfrm>
              <a:custGeom>
                <a:avLst/>
                <a:gdLst/>
                <a:ahLst/>
                <a:cxnLst/>
                <a:rect l="l" t="t" r="r" b="b"/>
                <a:pathLst>
                  <a:path w="594" h="593" extrusionOk="0">
                    <a:moveTo>
                      <a:pt x="1" y="346"/>
                    </a:moveTo>
                    <a:cubicBezTo>
                      <a:pt x="1" y="111"/>
                      <a:pt x="272" y="0"/>
                      <a:pt x="433" y="161"/>
                    </a:cubicBezTo>
                    <a:cubicBezTo>
                      <a:pt x="593" y="321"/>
                      <a:pt x="482" y="593"/>
                      <a:pt x="260" y="593"/>
                    </a:cubicBezTo>
                    <a:cubicBezTo>
                      <a:pt x="112" y="593"/>
                      <a:pt x="1" y="481"/>
                      <a:pt x="1" y="346"/>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13"/>
              <p:cNvSpPr/>
              <p:nvPr/>
            </p:nvSpPr>
            <p:spPr>
              <a:xfrm rot="-5389871" flipH="1">
                <a:off x="-975569" y="440994"/>
                <a:ext cx="125583" cy="122536"/>
              </a:xfrm>
              <a:custGeom>
                <a:avLst/>
                <a:gdLst/>
                <a:ahLst/>
                <a:cxnLst/>
                <a:rect l="l" t="t" r="r" b="b"/>
                <a:pathLst>
                  <a:path w="495" h="483" extrusionOk="0">
                    <a:moveTo>
                      <a:pt x="495" y="211"/>
                    </a:moveTo>
                    <a:cubicBezTo>
                      <a:pt x="495" y="396"/>
                      <a:pt x="260" y="482"/>
                      <a:pt x="137" y="359"/>
                    </a:cubicBezTo>
                    <a:cubicBezTo>
                      <a:pt x="1" y="223"/>
                      <a:pt x="100" y="1"/>
                      <a:pt x="285" y="1"/>
                    </a:cubicBezTo>
                    <a:cubicBezTo>
                      <a:pt x="396" y="1"/>
                      <a:pt x="495" y="87"/>
                      <a:pt x="495"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13"/>
              <p:cNvSpPr/>
              <p:nvPr/>
            </p:nvSpPr>
            <p:spPr>
              <a:xfrm rot="-5389871" flipH="1">
                <a:off x="-1009282" y="762119"/>
                <a:ext cx="150446" cy="150443"/>
              </a:xfrm>
              <a:custGeom>
                <a:avLst/>
                <a:gdLst/>
                <a:ahLst/>
                <a:cxnLst/>
                <a:rect l="l" t="t" r="r" b="b"/>
                <a:pathLst>
                  <a:path w="593" h="593" extrusionOk="0">
                    <a:moveTo>
                      <a:pt x="0" y="346"/>
                    </a:moveTo>
                    <a:cubicBezTo>
                      <a:pt x="0" y="111"/>
                      <a:pt x="272" y="0"/>
                      <a:pt x="432" y="161"/>
                    </a:cubicBezTo>
                    <a:cubicBezTo>
                      <a:pt x="593" y="321"/>
                      <a:pt x="482" y="593"/>
                      <a:pt x="259" y="593"/>
                    </a:cubicBezTo>
                    <a:cubicBezTo>
                      <a:pt x="111" y="593"/>
                      <a:pt x="0" y="481"/>
                      <a:pt x="0" y="346"/>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3"/>
              <p:cNvSpPr/>
              <p:nvPr/>
            </p:nvSpPr>
            <p:spPr>
              <a:xfrm rot="-5389871" flipH="1">
                <a:off x="-974845" y="755710"/>
                <a:ext cx="122285" cy="122536"/>
              </a:xfrm>
              <a:custGeom>
                <a:avLst/>
                <a:gdLst/>
                <a:ahLst/>
                <a:cxnLst/>
                <a:rect l="l" t="t" r="r" b="b"/>
                <a:pathLst>
                  <a:path w="482" h="483" extrusionOk="0">
                    <a:moveTo>
                      <a:pt x="482" y="211"/>
                    </a:moveTo>
                    <a:cubicBezTo>
                      <a:pt x="482" y="396"/>
                      <a:pt x="260" y="482"/>
                      <a:pt x="124" y="359"/>
                    </a:cubicBezTo>
                    <a:cubicBezTo>
                      <a:pt x="1" y="223"/>
                      <a:pt x="87" y="1"/>
                      <a:pt x="272" y="1"/>
                    </a:cubicBezTo>
                    <a:cubicBezTo>
                      <a:pt x="396" y="1"/>
                      <a:pt x="482" y="87"/>
                      <a:pt x="482"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3"/>
              <p:cNvSpPr/>
              <p:nvPr/>
            </p:nvSpPr>
            <p:spPr>
              <a:xfrm rot="-5389871" flipH="1">
                <a:off x="-1327846" y="458774"/>
                <a:ext cx="1099551" cy="91078"/>
              </a:xfrm>
              <a:custGeom>
                <a:avLst/>
                <a:gdLst/>
                <a:ahLst/>
                <a:cxnLst/>
                <a:rect l="l" t="t" r="r" b="b"/>
                <a:pathLst>
                  <a:path w="4334" h="359" extrusionOk="0">
                    <a:moveTo>
                      <a:pt x="1" y="0"/>
                    </a:moveTo>
                    <a:lnTo>
                      <a:pt x="4333" y="0"/>
                    </a:lnTo>
                    <a:lnTo>
                      <a:pt x="4333" y="358"/>
                    </a:lnTo>
                    <a:lnTo>
                      <a:pt x="1" y="358"/>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3"/>
              <p:cNvSpPr/>
              <p:nvPr/>
            </p:nvSpPr>
            <p:spPr>
              <a:xfrm rot="-5389871" flipH="1">
                <a:off x="-1326324" y="472986"/>
                <a:ext cx="1099551" cy="62664"/>
              </a:xfrm>
              <a:custGeom>
                <a:avLst/>
                <a:gdLst/>
                <a:ahLst/>
                <a:cxnLst/>
                <a:rect l="l" t="t" r="r" b="b"/>
                <a:pathLst>
                  <a:path w="4334" h="247" extrusionOk="0">
                    <a:moveTo>
                      <a:pt x="1" y="0"/>
                    </a:moveTo>
                    <a:lnTo>
                      <a:pt x="4333" y="0"/>
                    </a:lnTo>
                    <a:lnTo>
                      <a:pt x="4333" y="247"/>
                    </a:lnTo>
                    <a:lnTo>
                      <a:pt x="1" y="247"/>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75" name="Google Shape;75;p13"/>
          <p:cNvSpPr txBox="1">
            <a:spLocks noGrp="1"/>
          </p:cNvSpPr>
          <p:nvPr>
            <p:ph type="ctrTitle"/>
          </p:nvPr>
        </p:nvSpPr>
        <p:spPr>
          <a:xfrm>
            <a:off x="457200" y="1839170"/>
            <a:ext cx="8229600" cy="1101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800">
                <a:latin typeface="Fira Sans Medium"/>
                <a:ea typeface="Fira Sans Medium"/>
                <a:cs typeface="Fira Sans Medium"/>
                <a:sym typeface="Fira Sans Medium"/>
              </a:rPr>
              <a:t>Take the Leap of Faith!</a:t>
            </a:r>
            <a:endParaRPr sz="4800">
              <a:latin typeface="Fira Sans Medium"/>
              <a:ea typeface="Fira Sans Medium"/>
              <a:cs typeface="Fira Sans Medium"/>
              <a:sym typeface="Fira Sans Medium"/>
            </a:endParaRPr>
          </a:p>
        </p:txBody>
      </p:sp>
      <p:sp>
        <p:nvSpPr>
          <p:cNvPr id="76" name="Google Shape;76;p13"/>
          <p:cNvSpPr txBox="1">
            <a:spLocks noGrp="1"/>
          </p:cNvSpPr>
          <p:nvPr>
            <p:ph type="subTitle" idx="1"/>
          </p:nvPr>
        </p:nvSpPr>
        <p:spPr>
          <a:xfrm>
            <a:off x="198125" y="2798450"/>
            <a:ext cx="7317000" cy="4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solidFill>
                  <a:schemeClr val="dk1"/>
                </a:solidFill>
              </a:rPr>
              <a:t>Taking a class with Coursera at age 64!</a:t>
            </a:r>
            <a:endParaRPr sz="2000">
              <a:latin typeface="Fira Sans"/>
              <a:ea typeface="Fira Sans"/>
              <a:cs typeface="Fira Sans"/>
              <a:sym typeface="Fira Sans"/>
            </a:endParaRPr>
          </a:p>
        </p:txBody>
      </p:sp>
      <p:grpSp>
        <p:nvGrpSpPr>
          <p:cNvPr id="77" name="Google Shape;77;p13"/>
          <p:cNvGrpSpPr/>
          <p:nvPr/>
        </p:nvGrpSpPr>
        <p:grpSpPr>
          <a:xfrm flipH="1">
            <a:off x="7062760" y="-46637"/>
            <a:ext cx="3260370" cy="1101107"/>
            <a:chOff x="-1179139" y="2488688"/>
            <a:chExt cx="3260370" cy="1101107"/>
          </a:xfrm>
        </p:grpSpPr>
        <p:sp>
          <p:nvSpPr>
            <p:cNvPr id="78" name="Google Shape;78;p13"/>
            <p:cNvSpPr/>
            <p:nvPr/>
          </p:nvSpPr>
          <p:spPr>
            <a:xfrm rot="-5389871" flipH="1">
              <a:off x="1075815" y="2561044"/>
              <a:ext cx="1033588" cy="974203"/>
            </a:xfrm>
            <a:custGeom>
              <a:avLst/>
              <a:gdLst/>
              <a:ahLst/>
              <a:cxnLst/>
              <a:rect l="l" t="t" r="r" b="b"/>
              <a:pathLst>
                <a:path w="4074" h="3840" extrusionOk="0">
                  <a:moveTo>
                    <a:pt x="3025" y="0"/>
                  </a:moveTo>
                  <a:lnTo>
                    <a:pt x="2037" y="803"/>
                  </a:lnTo>
                  <a:lnTo>
                    <a:pt x="1037" y="0"/>
                  </a:lnTo>
                  <a:lnTo>
                    <a:pt x="0" y="1037"/>
                  </a:lnTo>
                  <a:lnTo>
                    <a:pt x="2037" y="3839"/>
                  </a:lnTo>
                  <a:lnTo>
                    <a:pt x="4074" y="1037"/>
                  </a:lnTo>
                  <a:close/>
                </a:path>
              </a:pathLst>
            </a:custGeom>
            <a:solidFill>
              <a:srgbClr val="F2A1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3"/>
            <p:cNvSpPr/>
            <p:nvPr/>
          </p:nvSpPr>
          <p:spPr>
            <a:xfrm rot="-5389871" flipH="1">
              <a:off x="1370871" y="2338906"/>
              <a:ext cx="517048" cy="902152"/>
            </a:xfrm>
            <a:custGeom>
              <a:avLst/>
              <a:gdLst/>
              <a:ahLst/>
              <a:cxnLst/>
              <a:rect l="l" t="t" r="r" b="b"/>
              <a:pathLst>
                <a:path w="2038" h="3556" extrusionOk="0">
                  <a:moveTo>
                    <a:pt x="0" y="753"/>
                  </a:moveTo>
                  <a:lnTo>
                    <a:pt x="1037" y="0"/>
                  </a:lnTo>
                  <a:lnTo>
                    <a:pt x="2037" y="3555"/>
                  </a:lnTo>
                  <a:close/>
                </a:path>
              </a:pathLst>
            </a:custGeom>
            <a:solidFill>
              <a:srgbClr val="FFEE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3"/>
            <p:cNvSpPr/>
            <p:nvPr/>
          </p:nvSpPr>
          <p:spPr>
            <a:xfrm rot="-5389871" flipH="1">
              <a:off x="1745842" y="2900218"/>
              <a:ext cx="369900" cy="297842"/>
            </a:xfrm>
            <a:custGeom>
              <a:avLst/>
              <a:gdLst/>
              <a:ahLst/>
              <a:cxnLst/>
              <a:rect l="l" t="t" r="r" b="b"/>
              <a:pathLst>
                <a:path w="1458" h="1174" extrusionOk="0">
                  <a:moveTo>
                    <a:pt x="729" y="0"/>
                  </a:moveTo>
                  <a:cubicBezTo>
                    <a:pt x="470" y="13"/>
                    <a:pt x="223" y="62"/>
                    <a:pt x="1" y="161"/>
                  </a:cubicBezTo>
                  <a:lnTo>
                    <a:pt x="729" y="1173"/>
                  </a:lnTo>
                  <a:lnTo>
                    <a:pt x="1457" y="161"/>
                  </a:lnTo>
                  <a:cubicBezTo>
                    <a:pt x="1223" y="62"/>
                    <a:pt x="976" y="13"/>
                    <a:pt x="72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3"/>
            <p:cNvSpPr/>
            <p:nvPr/>
          </p:nvSpPr>
          <p:spPr>
            <a:xfrm rot="-5389871" flipH="1">
              <a:off x="-164392" y="2028047"/>
              <a:ext cx="1033588" cy="2032887"/>
            </a:xfrm>
            <a:custGeom>
              <a:avLst/>
              <a:gdLst/>
              <a:ahLst/>
              <a:cxnLst/>
              <a:rect l="l" t="t" r="r" b="b"/>
              <a:pathLst>
                <a:path w="4074" h="8013" extrusionOk="0">
                  <a:moveTo>
                    <a:pt x="2037" y="1"/>
                  </a:moveTo>
                  <a:lnTo>
                    <a:pt x="0" y="1"/>
                  </a:lnTo>
                  <a:lnTo>
                    <a:pt x="0" y="8012"/>
                  </a:lnTo>
                  <a:lnTo>
                    <a:pt x="1087" y="7444"/>
                  </a:lnTo>
                  <a:lnTo>
                    <a:pt x="2037" y="7889"/>
                  </a:lnTo>
                  <a:lnTo>
                    <a:pt x="2975" y="7457"/>
                  </a:lnTo>
                  <a:lnTo>
                    <a:pt x="4074" y="8012"/>
                  </a:lnTo>
                  <a:lnTo>
                    <a:pt x="4074" y="1"/>
                  </a:ln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3"/>
            <p:cNvSpPr/>
            <p:nvPr/>
          </p:nvSpPr>
          <p:spPr>
            <a:xfrm rot="-5389871" flipH="1">
              <a:off x="-164392" y="2028047"/>
              <a:ext cx="1033588" cy="2032887"/>
            </a:xfrm>
            <a:custGeom>
              <a:avLst/>
              <a:gdLst/>
              <a:ahLst/>
              <a:cxnLst/>
              <a:rect l="l" t="t" r="r" b="b"/>
              <a:pathLst>
                <a:path w="4074" h="8013" extrusionOk="0">
                  <a:moveTo>
                    <a:pt x="2037" y="1"/>
                  </a:moveTo>
                  <a:lnTo>
                    <a:pt x="0" y="1"/>
                  </a:lnTo>
                  <a:lnTo>
                    <a:pt x="0" y="8012"/>
                  </a:lnTo>
                  <a:lnTo>
                    <a:pt x="1037" y="7259"/>
                  </a:lnTo>
                  <a:lnTo>
                    <a:pt x="2037" y="7778"/>
                  </a:lnTo>
                  <a:lnTo>
                    <a:pt x="3025" y="7259"/>
                  </a:lnTo>
                  <a:lnTo>
                    <a:pt x="4074" y="8012"/>
                  </a:lnTo>
                  <a:lnTo>
                    <a:pt x="4074" y="1"/>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3"/>
            <p:cNvSpPr/>
            <p:nvPr/>
          </p:nvSpPr>
          <p:spPr>
            <a:xfrm rot="-5389871" flipH="1">
              <a:off x="221864" y="1642927"/>
              <a:ext cx="263344" cy="2032887"/>
            </a:xfrm>
            <a:custGeom>
              <a:avLst/>
              <a:gdLst/>
              <a:ahLst/>
              <a:cxnLst/>
              <a:rect l="l" t="t" r="r" b="b"/>
              <a:pathLst>
                <a:path w="1038" h="8013" extrusionOk="0">
                  <a:moveTo>
                    <a:pt x="0" y="8012"/>
                  </a:moveTo>
                  <a:lnTo>
                    <a:pt x="1037" y="7259"/>
                  </a:lnTo>
                  <a:lnTo>
                    <a:pt x="1037" y="1"/>
                  </a:lnTo>
                  <a:lnTo>
                    <a:pt x="0" y="1"/>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3"/>
            <p:cNvSpPr/>
            <p:nvPr/>
          </p:nvSpPr>
          <p:spPr>
            <a:xfrm rot="-5389871" flipH="1">
              <a:off x="218081" y="2411639"/>
              <a:ext cx="266389" cy="2032887"/>
            </a:xfrm>
            <a:custGeom>
              <a:avLst/>
              <a:gdLst/>
              <a:ahLst/>
              <a:cxnLst/>
              <a:rect l="l" t="t" r="r" b="b"/>
              <a:pathLst>
                <a:path w="1050" h="8013" extrusionOk="0">
                  <a:moveTo>
                    <a:pt x="1050" y="8012"/>
                  </a:moveTo>
                  <a:lnTo>
                    <a:pt x="1" y="7259"/>
                  </a:lnTo>
                  <a:lnTo>
                    <a:pt x="1" y="1"/>
                  </a:lnTo>
                  <a:lnTo>
                    <a:pt x="1050" y="1"/>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3"/>
            <p:cNvSpPr/>
            <p:nvPr/>
          </p:nvSpPr>
          <p:spPr>
            <a:xfrm rot="-5389871" flipH="1">
              <a:off x="-1462561" y="2774507"/>
              <a:ext cx="1099551" cy="529469"/>
            </a:xfrm>
            <a:custGeom>
              <a:avLst/>
              <a:gdLst/>
              <a:ahLst/>
              <a:cxnLst/>
              <a:rect l="l" t="t" r="r" b="b"/>
              <a:pathLst>
                <a:path w="4334" h="2087" extrusionOk="0">
                  <a:moveTo>
                    <a:pt x="124" y="0"/>
                  </a:moveTo>
                  <a:lnTo>
                    <a:pt x="4210" y="0"/>
                  </a:lnTo>
                  <a:cubicBezTo>
                    <a:pt x="4284" y="0"/>
                    <a:pt x="4333" y="50"/>
                    <a:pt x="4333" y="124"/>
                  </a:cubicBezTo>
                  <a:lnTo>
                    <a:pt x="4333" y="1963"/>
                  </a:lnTo>
                  <a:cubicBezTo>
                    <a:pt x="4333" y="2037"/>
                    <a:pt x="4284" y="2087"/>
                    <a:pt x="4210" y="2087"/>
                  </a:cubicBezTo>
                  <a:lnTo>
                    <a:pt x="124" y="2087"/>
                  </a:lnTo>
                  <a:cubicBezTo>
                    <a:pt x="50" y="2087"/>
                    <a:pt x="1" y="2037"/>
                    <a:pt x="1" y="1963"/>
                  </a:cubicBezTo>
                  <a:lnTo>
                    <a:pt x="1" y="124"/>
                  </a:lnTo>
                  <a:cubicBezTo>
                    <a:pt x="1" y="50"/>
                    <a:pt x="50" y="0"/>
                    <a:pt x="124" y="0"/>
                  </a:cubicBez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3"/>
            <p:cNvSpPr/>
            <p:nvPr/>
          </p:nvSpPr>
          <p:spPr>
            <a:xfrm rot="-5389871" flipH="1">
              <a:off x="-999529" y="2644434"/>
              <a:ext cx="144104" cy="172515"/>
            </a:xfrm>
            <a:custGeom>
              <a:avLst/>
              <a:gdLst/>
              <a:ahLst/>
              <a:cxnLst/>
              <a:rect l="l" t="t" r="r" b="b"/>
              <a:pathLst>
                <a:path w="568" h="680" extrusionOk="0">
                  <a:moveTo>
                    <a:pt x="37" y="371"/>
                  </a:moveTo>
                  <a:cubicBezTo>
                    <a:pt x="0" y="0"/>
                    <a:pt x="568" y="0"/>
                    <a:pt x="531" y="371"/>
                  </a:cubicBezTo>
                  <a:cubicBezTo>
                    <a:pt x="506" y="679"/>
                    <a:pt x="49" y="679"/>
                    <a:pt x="37" y="371"/>
                  </a:cubicBezTo>
                  <a:close/>
                </a:path>
              </a:pathLst>
            </a:custGeom>
            <a:solidFill>
              <a:srgbClr val="B9B9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3"/>
            <p:cNvSpPr/>
            <p:nvPr/>
          </p:nvSpPr>
          <p:spPr>
            <a:xfrm rot="-5389871" flipH="1">
              <a:off x="-987097" y="2660163"/>
              <a:ext cx="119241" cy="141056"/>
            </a:xfrm>
            <a:custGeom>
              <a:avLst/>
              <a:gdLst/>
              <a:ahLst/>
              <a:cxnLst/>
              <a:rect l="l" t="t" r="r" b="b"/>
              <a:pathLst>
                <a:path w="470" h="556" extrusionOk="0">
                  <a:moveTo>
                    <a:pt x="445" y="309"/>
                  </a:moveTo>
                  <a:cubicBezTo>
                    <a:pt x="420" y="556"/>
                    <a:pt x="50" y="556"/>
                    <a:pt x="25" y="309"/>
                  </a:cubicBezTo>
                  <a:cubicBezTo>
                    <a:pt x="0" y="0"/>
                    <a:pt x="470" y="0"/>
                    <a:pt x="445" y="309"/>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3"/>
            <p:cNvSpPr/>
            <p:nvPr/>
          </p:nvSpPr>
          <p:spPr>
            <a:xfrm rot="-5389871" flipH="1">
              <a:off x="-1008479" y="2981207"/>
              <a:ext cx="150700" cy="150443"/>
            </a:xfrm>
            <a:custGeom>
              <a:avLst/>
              <a:gdLst/>
              <a:ahLst/>
              <a:cxnLst/>
              <a:rect l="l" t="t" r="r" b="b"/>
              <a:pathLst>
                <a:path w="594" h="593" extrusionOk="0">
                  <a:moveTo>
                    <a:pt x="1" y="346"/>
                  </a:moveTo>
                  <a:cubicBezTo>
                    <a:pt x="1" y="111"/>
                    <a:pt x="272" y="0"/>
                    <a:pt x="433" y="161"/>
                  </a:cubicBezTo>
                  <a:cubicBezTo>
                    <a:pt x="593" y="321"/>
                    <a:pt x="482" y="593"/>
                    <a:pt x="260" y="593"/>
                  </a:cubicBezTo>
                  <a:cubicBezTo>
                    <a:pt x="112" y="593"/>
                    <a:pt x="1" y="481"/>
                    <a:pt x="1" y="346"/>
                  </a:cubicBezTo>
                  <a:close/>
                </a:path>
              </a:pathLst>
            </a:custGeom>
            <a:solidFill>
              <a:srgbClr val="B9B9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3"/>
            <p:cNvSpPr/>
            <p:nvPr/>
          </p:nvSpPr>
          <p:spPr>
            <a:xfrm rot="-5389871" flipH="1">
              <a:off x="-975569" y="2976319"/>
              <a:ext cx="125583" cy="122536"/>
            </a:xfrm>
            <a:custGeom>
              <a:avLst/>
              <a:gdLst/>
              <a:ahLst/>
              <a:cxnLst/>
              <a:rect l="l" t="t" r="r" b="b"/>
              <a:pathLst>
                <a:path w="495" h="483" extrusionOk="0">
                  <a:moveTo>
                    <a:pt x="495" y="211"/>
                  </a:moveTo>
                  <a:cubicBezTo>
                    <a:pt x="495" y="396"/>
                    <a:pt x="260" y="482"/>
                    <a:pt x="137" y="359"/>
                  </a:cubicBezTo>
                  <a:cubicBezTo>
                    <a:pt x="1" y="223"/>
                    <a:pt x="100" y="1"/>
                    <a:pt x="285" y="1"/>
                  </a:cubicBezTo>
                  <a:cubicBezTo>
                    <a:pt x="396" y="1"/>
                    <a:pt x="495" y="87"/>
                    <a:pt x="495"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3"/>
            <p:cNvSpPr/>
            <p:nvPr/>
          </p:nvSpPr>
          <p:spPr>
            <a:xfrm rot="-5389871" flipH="1">
              <a:off x="-1009282" y="3297444"/>
              <a:ext cx="150446" cy="150443"/>
            </a:xfrm>
            <a:custGeom>
              <a:avLst/>
              <a:gdLst/>
              <a:ahLst/>
              <a:cxnLst/>
              <a:rect l="l" t="t" r="r" b="b"/>
              <a:pathLst>
                <a:path w="593" h="593" extrusionOk="0">
                  <a:moveTo>
                    <a:pt x="0" y="346"/>
                  </a:moveTo>
                  <a:cubicBezTo>
                    <a:pt x="0" y="111"/>
                    <a:pt x="272" y="0"/>
                    <a:pt x="432" y="161"/>
                  </a:cubicBezTo>
                  <a:cubicBezTo>
                    <a:pt x="593" y="321"/>
                    <a:pt x="482" y="593"/>
                    <a:pt x="259" y="593"/>
                  </a:cubicBezTo>
                  <a:cubicBezTo>
                    <a:pt x="111" y="593"/>
                    <a:pt x="0" y="481"/>
                    <a:pt x="0" y="346"/>
                  </a:cubicBezTo>
                  <a:close/>
                </a:path>
              </a:pathLst>
            </a:custGeom>
            <a:solidFill>
              <a:srgbClr val="B9B9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3"/>
            <p:cNvSpPr/>
            <p:nvPr/>
          </p:nvSpPr>
          <p:spPr>
            <a:xfrm rot="-5389871" flipH="1">
              <a:off x="-974845" y="3291035"/>
              <a:ext cx="122285" cy="122536"/>
            </a:xfrm>
            <a:custGeom>
              <a:avLst/>
              <a:gdLst/>
              <a:ahLst/>
              <a:cxnLst/>
              <a:rect l="l" t="t" r="r" b="b"/>
              <a:pathLst>
                <a:path w="482" h="483" extrusionOk="0">
                  <a:moveTo>
                    <a:pt x="482" y="211"/>
                  </a:moveTo>
                  <a:cubicBezTo>
                    <a:pt x="482" y="396"/>
                    <a:pt x="260" y="482"/>
                    <a:pt x="124" y="359"/>
                  </a:cubicBezTo>
                  <a:cubicBezTo>
                    <a:pt x="1" y="223"/>
                    <a:pt x="87" y="1"/>
                    <a:pt x="272" y="1"/>
                  </a:cubicBezTo>
                  <a:cubicBezTo>
                    <a:pt x="396" y="1"/>
                    <a:pt x="482" y="87"/>
                    <a:pt x="482"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3"/>
            <p:cNvSpPr/>
            <p:nvPr/>
          </p:nvSpPr>
          <p:spPr>
            <a:xfrm rot="-5389871" flipH="1">
              <a:off x="-1327846" y="2994099"/>
              <a:ext cx="1099551" cy="91078"/>
            </a:xfrm>
            <a:custGeom>
              <a:avLst/>
              <a:gdLst/>
              <a:ahLst/>
              <a:cxnLst/>
              <a:rect l="l" t="t" r="r" b="b"/>
              <a:pathLst>
                <a:path w="4334" h="359" extrusionOk="0">
                  <a:moveTo>
                    <a:pt x="1" y="0"/>
                  </a:moveTo>
                  <a:lnTo>
                    <a:pt x="4333" y="0"/>
                  </a:lnTo>
                  <a:lnTo>
                    <a:pt x="4333" y="358"/>
                  </a:lnTo>
                  <a:lnTo>
                    <a:pt x="1" y="358"/>
                  </a:lnTo>
                  <a:close/>
                </a:path>
              </a:pathLst>
            </a:custGeom>
            <a:solidFill>
              <a:srgbClr val="AEAF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3"/>
            <p:cNvSpPr/>
            <p:nvPr/>
          </p:nvSpPr>
          <p:spPr>
            <a:xfrm rot="-5389871" flipH="1">
              <a:off x="-1326324" y="3008311"/>
              <a:ext cx="1099551" cy="62664"/>
            </a:xfrm>
            <a:custGeom>
              <a:avLst/>
              <a:gdLst/>
              <a:ahLst/>
              <a:cxnLst/>
              <a:rect l="l" t="t" r="r" b="b"/>
              <a:pathLst>
                <a:path w="4334" h="247" extrusionOk="0">
                  <a:moveTo>
                    <a:pt x="1" y="0"/>
                  </a:moveTo>
                  <a:lnTo>
                    <a:pt x="4333" y="0"/>
                  </a:lnTo>
                  <a:lnTo>
                    <a:pt x="4333" y="247"/>
                  </a:lnTo>
                  <a:lnTo>
                    <a:pt x="1" y="247"/>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94" name="Google Shape;94;p13"/>
          <p:cNvPicPr preferRelativeResize="0"/>
          <p:nvPr/>
        </p:nvPicPr>
        <p:blipFill>
          <a:blip r:embed="rId3">
            <a:alphaModFix/>
          </a:blip>
          <a:stretch>
            <a:fillRect/>
          </a:stretch>
        </p:blipFill>
        <p:spPr>
          <a:xfrm>
            <a:off x="-4847609" y="-507175"/>
            <a:ext cx="1990660" cy="370775"/>
          </a:xfrm>
          <a:prstGeom prst="rect">
            <a:avLst/>
          </a:prstGeom>
          <a:noFill/>
          <a:ln>
            <a:noFill/>
          </a:ln>
        </p:spPr>
      </p:pic>
      <p:sp>
        <p:nvSpPr>
          <p:cNvPr id="95" name="Google Shape;95;p13"/>
          <p:cNvSpPr/>
          <p:nvPr/>
        </p:nvSpPr>
        <p:spPr>
          <a:xfrm>
            <a:off x="-3901825" y="1291775"/>
            <a:ext cx="810300" cy="789600"/>
          </a:xfrm>
          <a:prstGeom prst="rect">
            <a:avLst/>
          </a:pr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3"/>
          <p:cNvSpPr/>
          <p:nvPr/>
        </p:nvSpPr>
        <p:spPr>
          <a:xfrm>
            <a:off x="-3901825" y="2176950"/>
            <a:ext cx="810300" cy="789600"/>
          </a:xfrm>
          <a:prstGeom prst="rect">
            <a:avLst/>
          </a:pr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3"/>
          <p:cNvSpPr/>
          <p:nvPr/>
        </p:nvSpPr>
        <p:spPr>
          <a:xfrm>
            <a:off x="-3901825" y="3062125"/>
            <a:ext cx="810300" cy="789600"/>
          </a:xfrm>
          <a:prstGeom prst="rect">
            <a:avLst/>
          </a:pr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3"/>
          <p:cNvSpPr/>
          <p:nvPr/>
        </p:nvSpPr>
        <p:spPr>
          <a:xfrm>
            <a:off x="-2980300" y="1291775"/>
            <a:ext cx="810300" cy="789600"/>
          </a:xfrm>
          <a:prstGeom prst="rect">
            <a:avLst/>
          </a:pr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3"/>
          <p:cNvSpPr/>
          <p:nvPr/>
        </p:nvSpPr>
        <p:spPr>
          <a:xfrm>
            <a:off x="-2980300" y="2206875"/>
            <a:ext cx="810300" cy="789600"/>
          </a:xfrm>
          <a:prstGeom prst="rect">
            <a:avLst/>
          </a:prstGeom>
          <a:solidFill>
            <a:srgbClr val="F2A1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 name="Google Shape;100;p13"/>
          <p:cNvGrpSpPr/>
          <p:nvPr/>
        </p:nvGrpSpPr>
        <p:grpSpPr>
          <a:xfrm flipH="1">
            <a:off x="3024160" y="4083701"/>
            <a:ext cx="6613170" cy="1101107"/>
            <a:chOff x="-417139" y="-46637"/>
            <a:chExt cx="6613170" cy="1101107"/>
          </a:xfrm>
        </p:grpSpPr>
        <p:sp>
          <p:nvSpPr>
            <p:cNvPr id="101" name="Google Shape;101;p13"/>
            <p:cNvSpPr/>
            <p:nvPr/>
          </p:nvSpPr>
          <p:spPr>
            <a:xfrm rot="-5389871" flipH="1">
              <a:off x="5190615" y="25719"/>
              <a:ext cx="1033588" cy="974203"/>
            </a:xfrm>
            <a:custGeom>
              <a:avLst/>
              <a:gdLst/>
              <a:ahLst/>
              <a:cxnLst/>
              <a:rect l="l" t="t" r="r" b="b"/>
              <a:pathLst>
                <a:path w="4074" h="3840" extrusionOk="0">
                  <a:moveTo>
                    <a:pt x="3025" y="0"/>
                  </a:moveTo>
                  <a:lnTo>
                    <a:pt x="2037" y="803"/>
                  </a:lnTo>
                  <a:lnTo>
                    <a:pt x="1037" y="0"/>
                  </a:lnTo>
                  <a:lnTo>
                    <a:pt x="0" y="1037"/>
                  </a:lnTo>
                  <a:lnTo>
                    <a:pt x="2037" y="3839"/>
                  </a:lnTo>
                  <a:lnTo>
                    <a:pt x="4074" y="1037"/>
                  </a:lnTo>
                  <a:close/>
                </a:path>
              </a:pathLst>
            </a:custGeom>
            <a:solidFill>
              <a:srgbClr val="F2A1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3"/>
            <p:cNvSpPr/>
            <p:nvPr/>
          </p:nvSpPr>
          <p:spPr>
            <a:xfrm rot="-5389871" flipH="1">
              <a:off x="5485671" y="-196419"/>
              <a:ext cx="517048" cy="902152"/>
            </a:xfrm>
            <a:custGeom>
              <a:avLst/>
              <a:gdLst/>
              <a:ahLst/>
              <a:cxnLst/>
              <a:rect l="l" t="t" r="r" b="b"/>
              <a:pathLst>
                <a:path w="2038" h="3556" extrusionOk="0">
                  <a:moveTo>
                    <a:pt x="0" y="753"/>
                  </a:moveTo>
                  <a:lnTo>
                    <a:pt x="1037" y="0"/>
                  </a:lnTo>
                  <a:lnTo>
                    <a:pt x="2037" y="3555"/>
                  </a:lnTo>
                  <a:close/>
                </a:path>
              </a:pathLst>
            </a:custGeom>
            <a:solidFill>
              <a:srgbClr val="FFEE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3"/>
            <p:cNvSpPr/>
            <p:nvPr/>
          </p:nvSpPr>
          <p:spPr>
            <a:xfrm rot="-5389871" flipH="1">
              <a:off x="5860642" y="364893"/>
              <a:ext cx="369900" cy="297842"/>
            </a:xfrm>
            <a:custGeom>
              <a:avLst/>
              <a:gdLst/>
              <a:ahLst/>
              <a:cxnLst/>
              <a:rect l="l" t="t" r="r" b="b"/>
              <a:pathLst>
                <a:path w="1458" h="1174" extrusionOk="0">
                  <a:moveTo>
                    <a:pt x="729" y="0"/>
                  </a:moveTo>
                  <a:cubicBezTo>
                    <a:pt x="470" y="13"/>
                    <a:pt x="223" y="62"/>
                    <a:pt x="1" y="161"/>
                  </a:cubicBezTo>
                  <a:lnTo>
                    <a:pt x="729" y="1173"/>
                  </a:lnTo>
                  <a:lnTo>
                    <a:pt x="1457" y="161"/>
                  </a:lnTo>
                  <a:cubicBezTo>
                    <a:pt x="1223" y="62"/>
                    <a:pt x="976" y="13"/>
                    <a:pt x="72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3"/>
            <p:cNvSpPr/>
            <p:nvPr/>
          </p:nvSpPr>
          <p:spPr>
            <a:xfrm rot="-5389857" flipH="1">
              <a:off x="3961066" y="-496830"/>
              <a:ext cx="1018341" cy="2032887"/>
            </a:xfrm>
            <a:custGeom>
              <a:avLst/>
              <a:gdLst/>
              <a:ahLst/>
              <a:cxnLst/>
              <a:rect l="l" t="t" r="r" b="b"/>
              <a:pathLst>
                <a:path w="4074" h="8013" extrusionOk="0">
                  <a:moveTo>
                    <a:pt x="2037" y="1"/>
                  </a:moveTo>
                  <a:lnTo>
                    <a:pt x="0" y="1"/>
                  </a:lnTo>
                  <a:lnTo>
                    <a:pt x="0" y="8012"/>
                  </a:lnTo>
                  <a:lnTo>
                    <a:pt x="1087" y="7444"/>
                  </a:lnTo>
                  <a:lnTo>
                    <a:pt x="2037" y="7889"/>
                  </a:lnTo>
                  <a:lnTo>
                    <a:pt x="2975" y="7457"/>
                  </a:lnTo>
                  <a:lnTo>
                    <a:pt x="4074" y="8012"/>
                  </a:lnTo>
                  <a:lnTo>
                    <a:pt x="4074" y="1"/>
                  </a:ln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3"/>
            <p:cNvSpPr/>
            <p:nvPr/>
          </p:nvSpPr>
          <p:spPr>
            <a:xfrm rot="-5389864" flipH="1">
              <a:off x="3958782" y="-506918"/>
              <a:ext cx="1019065" cy="2032887"/>
            </a:xfrm>
            <a:custGeom>
              <a:avLst/>
              <a:gdLst/>
              <a:ahLst/>
              <a:cxnLst/>
              <a:rect l="l" t="t" r="r" b="b"/>
              <a:pathLst>
                <a:path w="4074" h="8013" extrusionOk="0">
                  <a:moveTo>
                    <a:pt x="2037" y="1"/>
                  </a:moveTo>
                  <a:lnTo>
                    <a:pt x="0" y="1"/>
                  </a:lnTo>
                  <a:lnTo>
                    <a:pt x="0" y="8012"/>
                  </a:lnTo>
                  <a:lnTo>
                    <a:pt x="1037" y="7259"/>
                  </a:lnTo>
                  <a:lnTo>
                    <a:pt x="2037" y="7778"/>
                  </a:lnTo>
                  <a:lnTo>
                    <a:pt x="3025" y="7259"/>
                  </a:lnTo>
                  <a:lnTo>
                    <a:pt x="4074" y="8012"/>
                  </a:lnTo>
                  <a:lnTo>
                    <a:pt x="4074" y="1"/>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3"/>
            <p:cNvSpPr/>
            <p:nvPr/>
          </p:nvSpPr>
          <p:spPr>
            <a:xfrm rot="-5389871" flipH="1">
              <a:off x="4336664" y="-892398"/>
              <a:ext cx="263344" cy="2032887"/>
            </a:xfrm>
            <a:custGeom>
              <a:avLst/>
              <a:gdLst/>
              <a:ahLst/>
              <a:cxnLst/>
              <a:rect l="l" t="t" r="r" b="b"/>
              <a:pathLst>
                <a:path w="1038" h="8013" extrusionOk="0">
                  <a:moveTo>
                    <a:pt x="0" y="8012"/>
                  </a:moveTo>
                  <a:lnTo>
                    <a:pt x="1037" y="7259"/>
                  </a:lnTo>
                  <a:lnTo>
                    <a:pt x="1037" y="1"/>
                  </a:lnTo>
                  <a:lnTo>
                    <a:pt x="0" y="1"/>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3"/>
            <p:cNvSpPr/>
            <p:nvPr/>
          </p:nvSpPr>
          <p:spPr>
            <a:xfrm rot="-5389871" flipH="1">
              <a:off x="4338904" y="-123686"/>
              <a:ext cx="266389" cy="2032887"/>
            </a:xfrm>
            <a:custGeom>
              <a:avLst/>
              <a:gdLst/>
              <a:ahLst/>
              <a:cxnLst/>
              <a:rect l="l" t="t" r="r" b="b"/>
              <a:pathLst>
                <a:path w="1050" h="8013" extrusionOk="0">
                  <a:moveTo>
                    <a:pt x="1050" y="8012"/>
                  </a:moveTo>
                  <a:lnTo>
                    <a:pt x="1" y="7259"/>
                  </a:lnTo>
                  <a:lnTo>
                    <a:pt x="1" y="1"/>
                  </a:lnTo>
                  <a:lnTo>
                    <a:pt x="1050" y="1"/>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3"/>
            <p:cNvSpPr/>
            <p:nvPr/>
          </p:nvSpPr>
          <p:spPr>
            <a:xfrm>
              <a:off x="-36125" y="-12050"/>
              <a:ext cx="3686100" cy="264900"/>
            </a:xfrm>
            <a:prstGeom prst="rect">
              <a:avLst/>
            </a:pr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3"/>
            <p:cNvSpPr/>
            <p:nvPr/>
          </p:nvSpPr>
          <p:spPr>
            <a:xfrm>
              <a:off x="-36125" y="252900"/>
              <a:ext cx="3686100" cy="502800"/>
            </a:xfrm>
            <a:prstGeom prst="rect">
              <a:avLst/>
            </a:pr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3"/>
            <p:cNvSpPr/>
            <p:nvPr/>
          </p:nvSpPr>
          <p:spPr>
            <a:xfrm>
              <a:off x="-36125" y="755650"/>
              <a:ext cx="3686100" cy="268200"/>
            </a:xfrm>
            <a:prstGeom prst="rect">
              <a:avLst/>
            </a:pr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1" name="Google Shape;111;p13"/>
            <p:cNvGrpSpPr/>
            <p:nvPr/>
          </p:nvGrpSpPr>
          <p:grpSpPr>
            <a:xfrm>
              <a:off x="-417139" y="-46637"/>
              <a:ext cx="532706" cy="1101107"/>
              <a:chOff x="-1179139" y="-46637"/>
              <a:chExt cx="532706" cy="1101107"/>
            </a:xfrm>
          </p:grpSpPr>
          <p:sp>
            <p:nvSpPr>
              <p:cNvPr id="112" name="Google Shape;112;p13"/>
              <p:cNvSpPr/>
              <p:nvPr/>
            </p:nvSpPr>
            <p:spPr>
              <a:xfrm rot="-5389871" flipH="1">
                <a:off x="-1462561" y="239182"/>
                <a:ext cx="1099551" cy="529469"/>
              </a:xfrm>
              <a:custGeom>
                <a:avLst/>
                <a:gdLst/>
                <a:ahLst/>
                <a:cxnLst/>
                <a:rect l="l" t="t" r="r" b="b"/>
                <a:pathLst>
                  <a:path w="4334" h="2087" extrusionOk="0">
                    <a:moveTo>
                      <a:pt x="124" y="0"/>
                    </a:moveTo>
                    <a:lnTo>
                      <a:pt x="4210" y="0"/>
                    </a:lnTo>
                    <a:cubicBezTo>
                      <a:pt x="4284" y="0"/>
                      <a:pt x="4333" y="50"/>
                      <a:pt x="4333" y="124"/>
                    </a:cubicBezTo>
                    <a:lnTo>
                      <a:pt x="4333" y="1963"/>
                    </a:lnTo>
                    <a:cubicBezTo>
                      <a:pt x="4333" y="2037"/>
                      <a:pt x="4284" y="2087"/>
                      <a:pt x="4210" y="2087"/>
                    </a:cubicBezTo>
                    <a:lnTo>
                      <a:pt x="124" y="2087"/>
                    </a:lnTo>
                    <a:cubicBezTo>
                      <a:pt x="50" y="2087"/>
                      <a:pt x="1" y="2037"/>
                      <a:pt x="1" y="1963"/>
                    </a:cubicBezTo>
                    <a:lnTo>
                      <a:pt x="1" y="124"/>
                    </a:lnTo>
                    <a:cubicBezTo>
                      <a:pt x="1" y="50"/>
                      <a:pt x="50" y="0"/>
                      <a:pt x="124" y="0"/>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3"/>
              <p:cNvSpPr/>
              <p:nvPr/>
            </p:nvSpPr>
            <p:spPr>
              <a:xfrm rot="-5389871" flipH="1">
                <a:off x="-999529" y="109109"/>
                <a:ext cx="144104" cy="172515"/>
              </a:xfrm>
              <a:custGeom>
                <a:avLst/>
                <a:gdLst/>
                <a:ahLst/>
                <a:cxnLst/>
                <a:rect l="l" t="t" r="r" b="b"/>
                <a:pathLst>
                  <a:path w="568" h="680" extrusionOk="0">
                    <a:moveTo>
                      <a:pt x="37" y="371"/>
                    </a:moveTo>
                    <a:cubicBezTo>
                      <a:pt x="0" y="0"/>
                      <a:pt x="568" y="0"/>
                      <a:pt x="531" y="371"/>
                    </a:cubicBezTo>
                    <a:cubicBezTo>
                      <a:pt x="506" y="679"/>
                      <a:pt x="49" y="679"/>
                      <a:pt x="37" y="371"/>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3"/>
              <p:cNvSpPr/>
              <p:nvPr/>
            </p:nvSpPr>
            <p:spPr>
              <a:xfrm rot="-5389871" flipH="1">
                <a:off x="-987097" y="124838"/>
                <a:ext cx="119241" cy="141056"/>
              </a:xfrm>
              <a:custGeom>
                <a:avLst/>
                <a:gdLst/>
                <a:ahLst/>
                <a:cxnLst/>
                <a:rect l="l" t="t" r="r" b="b"/>
                <a:pathLst>
                  <a:path w="470" h="556" extrusionOk="0">
                    <a:moveTo>
                      <a:pt x="445" y="309"/>
                    </a:moveTo>
                    <a:cubicBezTo>
                      <a:pt x="420" y="556"/>
                      <a:pt x="50" y="556"/>
                      <a:pt x="25" y="309"/>
                    </a:cubicBezTo>
                    <a:cubicBezTo>
                      <a:pt x="0" y="0"/>
                      <a:pt x="470" y="0"/>
                      <a:pt x="445" y="309"/>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3"/>
              <p:cNvSpPr/>
              <p:nvPr/>
            </p:nvSpPr>
            <p:spPr>
              <a:xfrm rot="-5389871" flipH="1">
                <a:off x="-1008479" y="445882"/>
                <a:ext cx="150700" cy="150443"/>
              </a:xfrm>
              <a:custGeom>
                <a:avLst/>
                <a:gdLst/>
                <a:ahLst/>
                <a:cxnLst/>
                <a:rect l="l" t="t" r="r" b="b"/>
                <a:pathLst>
                  <a:path w="594" h="593" extrusionOk="0">
                    <a:moveTo>
                      <a:pt x="1" y="346"/>
                    </a:moveTo>
                    <a:cubicBezTo>
                      <a:pt x="1" y="111"/>
                      <a:pt x="272" y="0"/>
                      <a:pt x="433" y="161"/>
                    </a:cubicBezTo>
                    <a:cubicBezTo>
                      <a:pt x="593" y="321"/>
                      <a:pt x="482" y="593"/>
                      <a:pt x="260" y="593"/>
                    </a:cubicBezTo>
                    <a:cubicBezTo>
                      <a:pt x="112" y="593"/>
                      <a:pt x="1" y="481"/>
                      <a:pt x="1" y="346"/>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3"/>
              <p:cNvSpPr/>
              <p:nvPr/>
            </p:nvSpPr>
            <p:spPr>
              <a:xfrm rot="-5389871" flipH="1">
                <a:off x="-975569" y="440994"/>
                <a:ext cx="125583" cy="122536"/>
              </a:xfrm>
              <a:custGeom>
                <a:avLst/>
                <a:gdLst/>
                <a:ahLst/>
                <a:cxnLst/>
                <a:rect l="l" t="t" r="r" b="b"/>
                <a:pathLst>
                  <a:path w="495" h="483" extrusionOk="0">
                    <a:moveTo>
                      <a:pt x="495" y="211"/>
                    </a:moveTo>
                    <a:cubicBezTo>
                      <a:pt x="495" y="396"/>
                      <a:pt x="260" y="482"/>
                      <a:pt x="137" y="359"/>
                    </a:cubicBezTo>
                    <a:cubicBezTo>
                      <a:pt x="1" y="223"/>
                      <a:pt x="100" y="1"/>
                      <a:pt x="285" y="1"/>
                    </a:cubicBezTo>
                    <a:cubicBezTo>
                      <a:pt x="396" y="1"/>
                      <a:pt x="495" y="87"/>
                      <a:pt x="495"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3"/>
              <p:cNvSpPr/>
              <p:nvPr/>
            </p:nvSpPr>
            <p:spPr>
              <a:xfrm rot="-5389871" flipH="1">
                <a:off x="-1009282" y="762119"/>
                <a:ext cx="150446" cy="150443"/>
              </a:xfrm>
              <a:custGeom>
                <a:avLst/>
                <a:gdLst/>
                <a:ahLst/>
                <a:cxnLst/>
                <a:rect l="l" t="t" r="r" b="b"/>
                <a:pathLst>
                  <a:path w="593" h="593" extrusionOk="0">
                    <a:moveTo>
                      <a:pt x="0" y="346"/>
                    </a:moveTo>
                    <a:cubicBezTo>
                      <a:pt x="0" y="111"/>
                      <a:pt x="272" y="0"/>
                      <a:pt x="432" y="161"/>
                    </a:cubicBezTo>
                    <a:cubicBezTo>
                      <a:pt x="593" y="321"/>
                      <a:pt x="482" y="593"/>
                      <a:pt x="259" y="593"/>
                    </a:cubicBezTo>
                    <a:cubicBezTo>
                      <a:pt x="111" y="593"/>
                      <a:pt x="0" y="481"/>
                      <a:pt x="0" y="346"/>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3"/>
              <p:cNvSpPr/>
              <p:nvPr/>
            </p:nvSpPr>
            <p:spPr>
              <a:xfrm rot="-5389871" flipH="1">
                <a:off x="-974845" y="755710"/>
                <a:ext cx="122285" cy="122536"/>
              </a:xfrm>
              <a:custGeom>
                <a:avLst/>
                <a:gdLst/>
                <a:ahLst/>
                <a:cxnLst/>
                <a:rect l="l" t="t" r="r" b="b"/>
                <a:pathLst>
                  <a:path w="482" h="483" extrusionOk="0">
                    <a:moveTo>
                      <a:pt x="482" y="211"/>
                    </a:moveTo>
                    <a:cubicBezTo>
                      <a:pt x="482" y="396"/>
                      <a:pt x="260" y="482"/>
                      <a:pt x="124" y="359"/>
                    </a:cubicBezTo>
                    <a:cubicBezTo>
                      <a:pt x="1" y="223"/>
                      <a:pt x="87" y="1"/>
                      <a:pt x="272" y="1"/>
                    </a:cubicBezTo>
                    <a:cubicBezTo>
                      <a:pt x="396" y="1"/>
                      <a:pt x="482" y="87"/>
                      <a:pt x="482"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3"/>
              <p:cNvSpPr/>
              <p:nvPr/>
            </p:nvSpPr>
            <p:spPr>
              <a:xfrm rot="-5389871" flipH="1">
                <a:off x="-1327846" y="458774"/>
                <a:ext cx="1099551" cy="91078"/>
              </a:xfrm>
              <a:custGeom>
                <a:avLst/>
                <a:gdLst/>
                <a:ahLst/>
                <a:cxnLst/>
                <a:rect l="l" t="t" r="r" b="b"/>
                <a:pathLst>
                  <a:path w="4334" h="359" extrusionOk="0">
                    <a:moveTo>
                      <a:pt x="1" y="0"/>
                    </a:moveTo>
                    <a:lnTo>
                      <a:pt x="4333" y="0"/>
                    </a:lnTo>
                    <a:lnTo>
                      <a:pt x="4333" y="358"/>
                    </a:lnTo>
                    <a:lnTo>
                      <a:pt x="1" y="358"/>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3"/>
              <p:cNvSpPr/>
              <p:nvPr/>
            </p:nvSpPr>
            <p:spPr>
              <a:xfrm rot="-5389871" flipH="1">
                <a:off x="-1326324" y="472986"/>
                <a:ext cx="1099551" cy="62664"/>
              </a:xfrm>
              <a:custGeom>
                <a:avLst/>
                <a:gdLst/>
                <a:ahLst/>
                <a:cxnLst/>
                <a:rect l="l" t="t" r="r" b="b"/>
                <a:pathLst>
                  <a:path w="4334" h="247" extrusionOk="0">
                    <a:moveTo>
                      <a:pt x="1" y="0"/>
                    </a:moveTo>
                    <a:lnTo>
                      <a:pt x="4333" y="0"/>
                    </a:lnTo>
                    <a:lnTo>
                      <a:pt x="4333" y="247"/>
                    </a:lnTo>
                    <a:lnTo>
                      <a:pt x="1" y="247"/>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21" name="Google Shape;121;p13"/>
          <p:cNvGrpSpPr/>
          <p:nvPr/>
        </p:nvGrpSpPr>
        <p:grpSpPr>
          <a:xfrm>
            <a:off x="-1102939" y="4083701"/>
            <a:ext cx="3260370" cy="1101107"/>
            <a:chOff x="-1179139" y="2488688"/>
            <a:chExt cx="3260370" cy="1101107"/>
          </a:xfrm>
        </p:grpSpPr>
        <p:sp>
          <p:nvSpPr>
            <p:cNvPr id="122" name="Google Shape;122;p13"/>
            <p:cNvSpPr/>
            <p:nvPr/>
          </p:nvSpPr>
          <p:spPr>
            <a:xfrm rot="-5389871" flipH="1">
              <a:off x="1075815" y="2561044"/>
              <a:ext cx="1033588" cy="974203"/>
            </a:xfrm>
            <a:custGeom>
              <a:avLst/>
              <a:gdLst/>
              <a:ahLst/>
              <a:cxnLst/>
              <a:rect l="l" t="t" r="r" b="b"/>
              <a:pathLst>
                <a:path w="4074" h="3840" extrusionOk="0">
                  <a:moveTo>
                    <a:pt x="3025" y="0"/>
                  </a:moveTo>
                  <a:lnTo>
                    <a:pt x="2037" y="803"/>
                  </a:lnTo>
                  <a:lnTo>
                    <a:pt x="1037" y="0"/>
                  </a:lnTo>
                  <a:lnTo>
                    <a:pt x="0" y="1037"/>
                  </a:lnTo>
                  <a:lnTo>
                    <a:pt x="2037" y="3839"/>
                  </a:lnTo>
                  <a:lnTo>
                    <a:pt x="4074" y="1037"/>
                  </a:lnTo>
                  <a:close/>
                </a:path>
              </a:pathLst>
            </a:custGeom>
            <a:solidFill>
              <a:srgbClr val="F2A17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3"/>
            <p:cNvSpPr/>
            <p:nvPr/>
          </p:nvSpPr>
          <p:spPr>
            <a:xfrm rot="-5389871" flipH="1">
              <a:off x="1370871" y="2338906"/>
              <a:ext cx="517048" cy="902152"/>
            </a:xfrm>
            <a:custGeom>
              <a:avLst/>
              <a:gdLst/>
              <a:ahLst/>
              <a:cxnLst/>
              <a:rect l="l" t="t" r="r" b="b"/>
              <a:pathLst>
                <a:path w="2038" h="3556" extrusionOk="0">
                  <a:moveTo>
                    <a:pt x="0" y="753"/>
                  </a:moveTo>
                  <a:lnTo>
                    <a:pt x="1037" y="0"/>
                  </a:lnTo>
                  <a:lnTo>
                    <a:pt x="2037" y="3555"/>
                  </a:lnTo>
                  <a:close/>
                </a:path>
              </a:pathLst>
            </a:custGeom>
            <a:solidFill>
              <a:srgbClr val="FFEEE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3"/>
            <p:cNvSpPr/>
            <p:nvPr/>
          </p:nvSpPr>
          <p:spPr>
            <a:xfrm rot="-5389871" flipH="1">
              <a:off x="1745842" y="2900218"/>
              <a:ext cx="369900" cy="297842"/>
            </a:xfrm>
            <a:custGeom>
              <a:avLst/>
              <a:gdLst/>
              <a:ahLst/>
              <a:cxnLst/>
              <a:rect l="l" t="t" r="r" b="b"/>
              <a:pathLst>
                <a:path w="1458" h="1174" extrusionOk="0">
                  <a:moveTo>
                    <a:pt x="729" y="0"/>
                  </a:moveTo>
                  <a:cubicBezTo>
                    <a:pt x="470" y="13"/>
                    <a:pt x="223" y="62"/>
                    <a:pt x="1" y="161"/>
                  </a:cubicBezTo>
                  <a:lnTo>
                    <a:pt x="729" y="1173"/>
                  </a:lnTo>
                  <a:lnTo>
                    <a:pt x="1457" y="161"/>
                  </a:lnTo>
                  <a:cubicBezTo>
                    <a:pt x="1223" y="62"/>
                    <a:pt x="976" y="13"/>
                    <a:pt x="729"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3"/>
            <p:cNvSpPr/>
            <p:nvPr/>
          </p:nvSpPr>
          <p:spPr>
            <a:xfrm rot="-5389871" flipH="1">
              <a:off x="-164392" y="2028047"/>
              <a:ext cx="1033588" cy="2032887"/>
            </a:xfrm>
            <a:custGeom>
              <a:avLst/>
              <a:gdLst/>
              <a:ahLst/>
              <a:cxnLst/>
              <a:rect l="l" t="t" r="r" b="b"/>
              <a:pathLst>
                <a:path w="4074" h="8013" extrusionOk="0">
                  <a:moveTo>
                    <a:pt x="2037" y="1"/>
                  </a:moveTo>
                  <a:lnTo>
                    <a:pt x="0" y="1"/>
                  </a:lnTo>
                  <a:lnTo>
                    <a:pt x="0" y="8012"/>
                  </a:lnTo>
                  <a:lnTo>
                    <a:pt x="1087" y="7444"/>
                  </a:lnTo>
                  <a:lnTo>
                    <a:pt x="2037" y="7889"/>
                  </a:lnTo>
                  <a:lnTo>
                    <a:pt x="2975" y="7457"/>
                  </a:lnTo>
                  <a:lnTo>
                    <a:pt x="4074" y="8012"/>
                  </a:lnTo>
                  <a:lnTo>
                    <a:pt x="4074" y="1"/>
                  </a:ln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3"/>
            <p:cNvSpPr/>
            <p:nvPr/>
          </p:nvSpPr>
          <p:spPr>
            <a:xfrm rot="-5389871" flipH="1">
              <a:off x="-164392" y="2028047"/>
              <a:ext cx="1033588" cy="2032887"/>
            </a:xfrm>
            <a:custGeom>
              <a:avLst/>
              <a:gdLst/>
              <a:ahLst/>
              <a:cxnLst/>
              <a:rect l="l" t="t" r="r" b="b"/>
              <a:pathLst>
                <a:path w="4074" h="8013" extrusionOk="0">
                  <a:moveTo>
                    <a:pt x="2037" y="1"/>
                  </a:moveTo>
                  <a:lnTo>
                    <a:pt x="0" y="1"/>
                  </a:lnTo>
                  <a:lnTo>
                    <a:pt x="0" y="8012"/>
                  </a:lnTo>
                  <a:lnTo>
                    <a:pt x="1037" y="7259"/>
                  </a:lnTo>
                  <a:lnTo>
                    <a:pt x="2037" y="7778"/>
                  </a:lnTo>
                  <a:lnTo>
                    <a:pt x="3025" y="7259"/>
                  </a:lnTo>
                  <a:lnTo>
                    <a:pt x="4074" y="8012"/>
                  </a:lnTo>
                  <a:lnTo>
                    <a:pt x="4074" y="1"/>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3"/>
            <p:cNvSpPr/>
            <p:nvPr/>
          </p:nvSpPr>
          <p:spPr>
            <a:xfrm rot="-5389871" flipH="1">
              <a:off x="221864" y="1642927"/>
              <a:ext cx="263344" cy="2032887"/>
            </a:xfrm>
            <a:custGeom>
              <a:avLst/>
              <a:gdLst/>
              <a:ahLst/>
              <a:cxnLst/>
              <a:rect l="l" t="t" r="r" b="b"/>
              <a:pathLst>
                <a:path w="1038" h="8013" extrusionOk="0">
                  <a:moveTo>
                    <a:pt x="0" y="8012"/>
                  </a:moveTo>
                  <a:lnTo>
                    <a:pt x="1037" y="7259"/>
                  </a:lnTo>
                  <a:lnTo>
                    <a:pt x="1037" y="1"/>
                  </a:lnTo>
                  <a:lnTo>
                    <a:pt x="0" y="1"/>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3"/>
            <p:cNvSpPr/>
            <p:nvPr/>
          </p:nvSpPr>
          <p:spPr>
            <a:xfrm rot="-5389871" flipH="1">
              <a:off x="218081" y="2411639"/>
              <a:ext cx="266389" cy="2032887"/>
            </a:xfrm>
            <a:custGeom>
              <a:avLst/>
              <a:gdLst/>
              <a:ahLst/>
              <a:cxnLst/>
              <a:rect l="l" t="t" r="r" b="b"/>
              <a:pathLst>
                <a:path w="1050" h="8013" extrusionOk="0">
                  <a:moveTo>
                    <a:pt x="1050" y="8012"/>
                  </a:moveTo>
                  <a:lnTo>
                    <a:pt x="1" y="7259"/>
                  </a:lnTo>
                  <a:lnTo>
                    <a:pt x="1" y="1"/>
                  </a:lnTo>
                  <a:lnTo>
                    <a:pt x="1050" y="1"/>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3"/>
            <p:cNvSpPr/>
            <p:nvPr/>
          </p:nvSpPr>
          <p:spPr>
            <a:xfrm rot="-5389871" flipH="1">
              <a:off x="-1462561" y="2774507"/>
              <a:ext cx="1099551" cy="529469"/>
            </a:xfrm>
            <a:custGeom>
              <a:avLst/>
              <a:gdLst/>
              <a:ahLst/>
              <a:cxnLst/>
              <a:rect l="l" t="t" r="r" b="b"/>
              <a:pathLst>
                <a:path w="4334" h="2087" extrusionOk="0">
                  <a:moveTo>
                    <a:pt x="124" y="0"/>
                  </a:moveTo>
                  <a:lnTo>
                    <a:pt x="4210" y="0"/>
                  </a:lnTo>
                  <a:cubicBezTo>
                    <a:pt x="4284" y="0"/>
                    <a:pt x="4333" y="50"/>
                    <a:pt x="4333" y="124"/>
                  </a:cubicBezTo>
                  <a:lnTo>
                    <a:pt x="4333" y="1963"/>
                  </a:lnTo>
                  <a:cubicBezTo>
                    <a:pt x="4333" y="2037"/>
                    <a:pt x="4284" y="2087"/>
                    <a:pt x="4210" y="2087"/>
                  </a:cubicBezTo>
                  <a:lnTo>
                    <a:pt x="124" y="2087"/>
                  </a:lnTo>
                  <a:cubicBezTo>
                    <a:pt x="50" y="2087"/>
                    <a:pt x="1" y="2037"/>
                    <a:pt x="1" y="1963"/>
                  </a:cubicBezTo>
                  <a:lnTo>
                    <a:pt x="1" y="124"/>
                  </a:lnTo>
                  <a:cubicBezTo>
                    <a:pt x="1" y="50"/>
                    <a:pt x="50" y="0"/>
                    <a:pt x="124" y="0"/>
                  </a:cubicBez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3"/>
            <p:cNvSpPr/>
            <p:nvPr/>
          </p:nvSpPr>
          <p:spPr>
            <a:xfrm rot="-5389871" flipH="1">
              <a:off x="-999529" y="2644434"/>
              <a:ext cx="144104" cy="172515"/>
            </a:xfrm>
            <a:custGeom>
              <a:avLst/>
              <a:gdLst/>
              <a:ahLst/>
              <a:cxnLst/>
              <a:rect l="l" t="t" r="r" b="b"/>
              <a:pathLst>
                <a:path w="568" h="680" extrusionOk="0">
                  <a:moveTo>
                    <a:pt x="37" y="371"/>
                  </a:moveTo>
                  <a:cubicBezTo>
                    <a:pt x="0" y="0"/>
                    <a:pt x="568" y="0"/>
                    <a:pt x="531" y="371"/>
                  </a:cubicBezTo>
                  <a:cubicBezTo>
                    <a:pt x="506" y="679"/>
                    <a:pt x="49" y="679"/>
                    <a:pt x="37" y="371"/>
                  </a:cubicBezTo>
                  <a:close/>
                </a:path>
              </a:pathLst>
            </a:custGeom>
            <a:solidFill>
              <a:srgbClr val="B9B9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3"/>
            <p:cNvSpPr/>
            <p:nvPr/>
          </p:nvSpPr>
          <p:spPr>
            <a:xfrm rot="-5389871" flipH="1">
              <a:off x="-987097" y="2660163"/>
              <a:ext cx="119241" cy="141056"/>
            </a:xfrm>
            <a:custGeom>
              <a:avLst/>
              <a:gdLst/>
              <a:ahLst/>
              <a:cxnLst/>
              <a:rect l="l" t="t" r="r" b="b"/>
              <a:pathLst>
                <a:path w="470" h="556" extrusionOk="0">
                  <a:moveTo>
                    <a:pt x="445" y="309"/>
                  </a:moveTo>
                  <a:cubicBezTo>
                    <a:pt x="420" y="556"/>
                    <a:pt x="50" y="556"/>
                    <a:pt x="25" y="309"/>
                  </a:cubicBezTo>
                  <a:cubicBezTo>
                    <a:pt x="0" y="0"/>
                    <a:pt x="470" y="0"/>
                    <a:pt x="445" y="309"/>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3"/>
            <p:cNvSpPr/>
            <p:nvPr/>
          </p:nvSpPr>
          <p:spPr>
            <a:xfrm rot="-5389871" flipH="1">
              <a:off x="-1008479" y="2981207"/>
              <a:ext cx="150700" cy="150443"/>
            </a:xfrm>
            <a:custGeom>
              <a:avLst/>
              <a:gdLst/>
              <a:ahLst/>
              <a:cxnLst/>
              <a:rect l="l" t="t" r="r" b="b"/>
              <a:pathLst>
                <a:path w="594" h="593" extrusionOk="0">
                  <a:moveTo>
                    <a:pt x="1" y="346"/>
                  </a:moveTo>
                  <a:cubicBezTo>
                    <a:pt x="1" y="111"/>
                    <a:pt x="272" y="0"/>
                    <a:pt x="433" y="161"/>
                  </a:cubicBezTo>
                  <a:cubicBezTo>
                    <a:pt x="593" y="321"/>
                    <a:pt x="482" y="593"/>
                    <a:pt x="260" y="593"/>
                  </a:cubicBezTo>
                  <a:cubicBezTo>
                    <a:pt x="112" y="593"/>
                    <a:pt x="1" y="481"/>
                    <a:pt x="1" y="346"/>
                  </a:cubicBezTo>
                  <a:close/>
                </a:path>
              </a:pathLst>
            </a:custGeom>
            <a:solidFill>
              <a:srgbClr val="B9B9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3"/>
            <p:cNvSpPr/>
            <p:nvPr/>
          </p:nvSpPr>
          <p:spPr>
            <a:xfrm rot="-5389871" flipH="1">
              <a:off x="-975569" y="2976319"/>
              <a:ext cx="125583" cy="122536"/>
            </a:xfrm>
            <a:custGeom>
              <a:avLst/>
              <a:gdLst/>
              <a:ahLst/>
              <a:cxnLst/>
              <a:rect l="l" t="t" r="r" b="b"/>
              <a:pathLst>
                <a:path w="495" h="483" extrusionOk="0">
                  <a:moveTo>
                    <a:pt x="495" y="211"/>
                  </a:moveTo>
                  <a:cubicBezTo>
                    <a:pt x="495" y="396"/>
                    <a:pt x="260" y="482"/>
                    <a:pt x="137" y="359"/>
                  </a:cubicBezTo>
                  <a:cubicBezTo>
                    <a:pt x="1" y="223"/>
                    <a:pt x="100" y="1"/>
                    <a:pt x="285" y="1"/>
                  </a:cubicBezTo>
                  <a:cubicBezTo>
                    <a:pt x="396" y="1"/>
                    <a:pt x="495" y="87"/>
                    <a:pt x="495"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3"/>
            <p:cNvSpPr/>
            <p:nvPr/>
          </p:nvSpPr>
          <p:spPr>
            <a:xfrm rot="-5389871" flipH="1">
              <a:off x="-1009282" y="3297444"/>
              <a:ext cx="150446" cy="150443"/>
            </a:xfrm>
            <a:custGeom>
              <a:avLst/>
              <a:gdLst/>
              <a:ahLst/>
              <a:cxnLst/>
              <a:rect l="l" t="t" r="r" b="b"/>
              <a:pathLst>
                <a:path w="593" h="593" extrusionOk="0">
                  <a:moveTo>
                    <a:pt x="0" y="346"/>
                  </a:moveTo>
                  <a:cubicBezTo>
                    <a:pt x="0" y="111"/>
                    <a:pt x="272" y="0"/>
                    <a:pt x="432" y="161"/>
                  </a:cubicBezTo>
                  <a:cubicBezTo>
                    <a:pt x="593" y="321"/>
                    <a:pt x="482" y="593"/>
                    <a:pt x="259" y="593"/>
                  </a:cubicBezTo>
                  <a:cubicBezTo>
                    <a:pt x="111" y="593"/>
                    <a:pt x="0" y="481"/>
                    <a:pt x="0" y="346"/>
                  </a:cubicBezTo>
                  <a:close/>
                </a:path>
              </a:pathLst>
            </a:custGeom>
            <a:solidFill>
              <a:srgbClr val="B9B9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3"/>
            <p:cNvSpPr/>
            <p:nvPr/>
          </p:nvSpPr>
          <p:spPr>
            <a:xfrm rot="-5389871" flipH="1">
              <a:off x="-974845" y="3291035"/>
              <a:ext cx="122285" cy="122536"/>
            </a:xfrm>
            <a:custGeom>
              <a:avLst/>
              <a:gdLst/>
              <a:ahLst/>
              <a:cxnLst/>
              <a:rect l="l" t="t" r="r" b="b"/>
              <a:pathLst>
                <a:path w="482" h="483" extrusionOk="0">
                  <a:moveTo>
                    <a:pt x="482" y="211"/>
                  </a:moveTo>
                  <a:cubicBezTo>
                    <a:pt x="482" y="396"/>
                    <a:pt x="260" y="482"/>
                    <a:pt x="124" y="359"/>
                  </a:cubicBezTo>
                  <a:cubicBezTo>
                    <a:pt x="1" y="223"/>
                    <a:pt x="87" y="1"/>
                    <a:pt x="272" y="1"/>
                  </a:cubicBezTo>
                  <a:cubicBezTo>
                    <a:pt x="396" y="1"/>
                    <a:pt x="482" y="87"/>
                    <a:pt x="482" y="21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3"/>
            <p:cNvSpPr/>
            <p:nvPr/>
          </p:nvSpPr>
          <p:spPr>
            <a:xfrm rot="-5389871" flipH="1">
              <a:off x="-1327846" y="2994099"/>
              <a:ext cx="1099551" cy="91078"/>
            </a:xfrm>
            <a:custGeom>
              <a:avLst/>
              <a:gdLst/>
              <a:ahLst/>
              <a:cxnLst/>
              <a:rect l="l" t="t" r="r" b="b"/>
              <a:pathLst>
                <a:path w="4334" h="359" extrusionOk="0">
                  <a:moveTo>
                    <a:pt x="1" y="0"/>
                  </a:moveTo>
                  <a:lnTo>
                    <a:pt x="4333" y="0"/>
                  </a:lnTo>
                  <a:lnTo>
                    <a:pt x="4333" y="358"/>
                  </a:lnTo>
                  <a:lnTo>
                    <a:pt x="1" y="358"/>
                  </a:lnTo>
                  <a:close/>
                </a:path>
              </a:pathLst>
            </a:custGeom>
            <a:solidFill>
              <a:srgbClr val="AEAFB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3"/>
            <p:cNvSpPr/>
            <p:nvPr/>
          </p:nvSpPr>
          <p:spPr>
            <a:xfrm rot="-5389871" flipH="1">
              <a:off x="-1326324" y="3008311"/>
              <a:ext cx="1099551" cy="62664"/>
            </a:xfrm>
            <a:custGeom>
              <a:avLst/>
              <a:gdLst/>
              <a:ahLst/>
              <a:cxnLst/>
              <a:rect l="l" t="t" r="r" b="b"/>
              <a:pathLst>
                <a:path w="4334" h="247" extrusionOk="0">
                  <a:moveTo>
                    <a:pt x="1" y="0"/>
                  </a:moveTo>
                  <a:lnTo>
                    <a:pt x="4333" y="0"/>
                  </a:lnTo>
                  <a:lnTo>
                    <a:pt x="4333" y="247"/>
                  </a:lnTo>
                  <a:lnTo>
                    <a:pt x="1" y="247"/>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grpSp>
        <p:nvGrpSpPr>
          <p:cNvPr id="513" name="Google Shape;513;p22"/>
          <p:cNvGrpSpPr/>
          <p:nvPr/>
        </p:nvGrpSpPr>
        <p:grpSpPr>
          <a:xfrm>
            <a:off x="311699" y="1464881"/>
            <a:ext cx="2461143" cy="1727093"/>
            <a:chOff x="457199" y="1708199"/>
            <a:chExt cx="2461143" cy="1727093"/>
          </a:xfrm>
        </p:grpSpPr>
        <p:sp>
          <p:nvSpPr>
            <p:cNvPr id="514" name="Google Shape;514;p22"/>
            <p:cNvSpPr/>
            <p:nvPr/>
          </p:nvSpPr>
          <p:spPr>
            <a:xfrm>
              <a:off x="457199" y="1779543"/>
              <a:ext cx="1236745" cy="1655749"/>
            </a:xfrm>
            <a:custGeom>
              <a:avLst/>
              <a:gdLst/>
              <a:ahLst/>
              <a:cxnLst/>
              <a:rect l="l" t="t" r="r" b="b"/>
              <a:pathLst>
                <a:path w="7506" h="10049" extrusionOk="0">
                  <a:moveTo>
                    <a:pt x="469" y="1"/>
                  </a:moveTo>
                  <a:lnTo>
                    <a:pt x="0" y="606"/>
                  </a:lnTo>
                  <a:lnTo>
                    <a:pt x="0" y="10049"/>
                  </a:lnTo>
                  <a:lnTo>
                    <a:pt x="7505" y="10049"/>
                  </a:lnTo>
                  <a:lnTo>
                    <a:pt x="7505" y="1"/>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2"/>
            <p:cNvSpPr/>
            <p:nvPr/>
          </p:nvSpPr>
          <p:spPr>
            <a:xfrm>
              <a:off x="558862" y="1708199"/>
              <a:ext cx="1135083" cy="1637624"/>
            </a:xfrm>
            <a:custGeom>
              <a:avLst/>
              <a:gdLst/>
              <a:ahLst/>
              <a:cxnLst/>
              <a:rect l="l" t="t" r="r" b="b"/>
              <a:pathLst>
                <a:path w="6889" h="9939" extrusionOk="0">
                  <a:moveTo>
                    <a:pt x="4590" y="1"/>
                  </a:moveTo>
                  <a:cubicBezTo>
                    <a:pt x="3925" y="1"/>
                    <a:pt x="3130" y="90"/>
                    <a:pt x="2222" y="347"/>
                  </a:cubicBezTo>
                  <a:cubicBezTo>
                    <a:pt x="2222" y="347"/>
                    <a:pt x="768" y="686"/>
                    <a:pt x="188" y="686"/>
                  </a:cubicBezTo>
                  <a:cubicBezTo>
                    <a:pt x="114" y="686"/>
                    <a:pt x="53" y="681"/>
                    <a:pt x="13" y="668"/>
                  </a:cubicBezTo>
                  <a:lnTo>
                    <a:pt x="13" y="9519"/>
                  </a:lnTo>
                  <a:lnTo>
                    <a:pt x="13" y="9753"/>
                  </a:lnTo>
                  <a:cubicBezTo>
                    <a:pt x="13" y="9840"/>
                    <a:pt x="0" y="9840"/>
                    <a:pt x="74" y="9877"/>
                  </a:cubicBezTo>
                  <a:cubicBezTo>
                    <a:pt x="195" y="9923"/>
                    <a:pt x="352" y="9938"/>
                    <a:pt x="519" y="9938"/>
                  </a:cubicBezTo>
                  <a:cubicBezTo>
                    <a:pt x="797" y="9938"/>
                    <a:pt x="1101" y="9897"/>
                    <a:pt x="1309" y="9889"/>
                  </a:cubicBezTo>
                  <a:cubicBezTo>
                    <a:pt x="1802" y="9864"/>
                    <a:pt x="2284" y="9803"/>
                    <a:pt x="2753" y="9704"/>
                  </a:cubicBezTo>
                  <a:cubicBezTo>
                    <a:pt x="3382" y="9568"/>
                    <a:pt x="4012" y="9371"/>
                    <a:pt x="4654" y="9297"/>
                  </a:cubicBezTo>
                  <a:cubicBezTo>
                    <a:pt x="4786" y="9279"/>
                    <a:pt x="4916" y="9272"/>
                    <a:pt x="5044" y="9272"/>
                  </a:cubicBezTo>
                  <a:cubicBezTo>
                    <a:pt x="5558" y="9272"/>
                    <a:pt x="6043" y="9393"/>
                    <a:pt x="6567" y="9482"/>
                  </a:cubicBezTo>
                  <a:cubicBezTo>
                    <a:pt x="6678" y="9506"/>
                    <a:pt x="6777" y="9531"/>
                    <a:pt x="6888" y="9556"/>
                  </a:cubicBezTo>
                  <a:lnTo>
                    <a:pt x="6888" y="434"/>
                  </a:lnTo>
                  <a:cubicBezTo>
                    <a:pt x="6888" y="434"/>
                    <a:pt x="6058" y="1"/>
                    <a:pt x="459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2"/>
            <p:cNvSpPr/>
            <p:nvPr/>
          </p:nvSpPr>
          <p:spPr>
            <a:xfrm>
              <a:off x="1681598" y="1779543"/>
              <a:ext cx="1236745" cy="1655749"/>
            </a:xfrm>
            <a:custGeom>
              <a:avLst/>
              <a:gdLst/>
              <a:ahLst/>
              <a:cxnLst/>
              <a:rect l="l" t="t" r="r" b="b"/>
              <a:pathLst>
                <a:path w="7506" h="10049" extrusionOk="0">
                  <a:moveTo>
                    <a:pt x="0" y="1"/>
                  </a:moveTo>
                  <a:lnTo>
                    <a:pt x="0" y="10049"/>
                  </a:lnTo>
                  <a:lnTo>
                    <a:pt x="7505" y="10049"/>
                  </a:lnTo>
                  <a:lnTo>
                    <a:pt x="7505" y="606"/>
                  </a:lnTo>
                  <a:lnTo>
                    <a:pt x="7036" y="1"/>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2"/>
            <p:cNvSpPr/>
            <p:nvPr/>
          </p:nvSpPr>
          <p:spPr>
            <a:xfrm>
              <a:off x="1681598" y="1708199"/>
              <a:ext cx="1132941" cy="1637624"/>
            </a:xfrm>
            <a:custGeom>
              <a:avLst/>
              <a:gdLst/>
              <a:ahLst/>
              <a:cxnLst/>
              <a:rect l="l" t="t" r="r" b="b"/>
              <a:pathLst>
                <a:path w="6876" h="9939" extrusionOk="0">
                  <a:moveTo>
                    <a:pt x="2293" y="1"/>
                  </a:moveTo>
                  <a:cubicBezTo>
                    <a:pt x="825" y="1"/>
                    <a:pt x="0" y="434"/>
                    <a:pt x="0" y="434"/>
                  </a:cubicBezTo>
                  <a:lnTo>
                    <a:pt x="0" y="9556"/>
                  </a:lnTo>
                  <a:cubicBezTo>
                    <a:pt x="99" y="9531"/>
                    <a:pt x="210" y="9506"/>
                    <a:pt x="321" y="9482"/>
                  </a:cubicBezTo>
                  <a:cubicBezTo>
                    <a:pt x="845" y="9393"/>
                    <a:pt x="1330" y="9272"/>
                    <a:pt x="1845" y="9272"/>
                  </a:cubicBezTo>
                  <a:cubicBezTo>
                    <a:pt x="1972" y="9272"/>
                    <a:pt x="2102" y="9279"/>
                    <a:pt x="2234" y="9297"/>
                  </a:cubicBezTo>
                  <a:cubicBezTo>
                    <a:pt x="2876" y="9371"/>
                    <a:pt x="3493" y="9568"/>
                    <a:pt x="4123" y="9704"/>
                  </a:cubicBezTo>
                  <a:cubicBezTo>
                    <a:pt x="4604" y="9803"/>
                    <a:pt x="5086" y="9864"/>
                    <a:pt x="5567" y="9889"/>
                  </a:cubicBezTo>
                  <a:cubicBezTo>
                    <a:pt x="5783" y="9897"/>
                    <a:pt x="6090" y="9938"/>
                    <a:pt x="6365" y="9938"/>
                  </a:cubicBezTo>
                  <a:cubicBezTo>
                    <a:pt x="6531" y="9938"/>
                    <a:pt x="6686" y="9923"/>
                    <a:pt x="6802" y="9877"/>
                  </a:cubicBezTo>
                  <a:cubicBezTo>
                    <a:pt x="6876" y="9840"/>
                    <a:pt x="6876" y="9840"/>
                    <a:pt x="6876" y="9753"/>
                  </a:cubicBezTo>
                  <a:lnTo>
                    <a:pt x="6876" y="9519"/>
                  </a:lnTo>
                  <a:lnTo>
                    <a:pt x="6876" y="668"/>
                  </a:lnTo>
                  <a:cubicBezTo>
                    <a:pt x="6835" y="681"/>
                    <a:pt x="6775" y="686"/>
                    <a:pt x="6700" y="686"/>
                  </a:cubicBezTo>
                  <a:cubicBezTo>
                    <a:pt x="6120" y="686"/>
                    <a:pt x="4666" y="347"/>
                    <a:pt x="4666" y="347"/>
                  </a:cubicBezTo>
                  <a:cubicBezTo>
                    <a:pt x="3754" y="90"/>
                    <a:pt x="2958" y="1"/>
                    <a:pt x="22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2"/>
            <p:cNvSpPr/>
            <p:nvPr/>
          </p:nvSpPr>
          <p:spPr>
            <a:xfrm>
              <a:off x="1866634" y="2001320"/>
              <a:ext cx="821860" cy="165"/>
            </a:xfrm>
            <a:custGeom>
              <a:avLst/>
              <a:gdLst/>
              <a:ahLst/>
              <a:cxnLst/>
              <a:rect l="l" t="t" r="r" b="b"/>
              <a:pathLst>
                <a:path w="4988" h="1" fill="none" extrusionOk="0">
                  <a:moveTo>
                    <a:pt x="0" y="0"/>
                  </a:moveTo>
                  <a:lnTo>
                    <a:pt x="4987"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2"/>
            <p:cNvSpPr/>
            <p:nvPr/>
          </p:nvSpPr>
          <p:spPr>
            <a:xfrm>
              <a:off x="1866634" y="2155871"/>
              <a:ext cx="821860" cy="165"/>
            </a:xfrm>
            <a:custGeom>
              <a:avLst/>
              <a:gdLst/>
              <a:ahLst/>
              <a:cxnLst/>
              <a:rect l="l" t="t" r="r" b="b"/>
              <a:pathLst>
                <a:path w="4988" h="1" fill="none" extrusionOk="0">
                  <a:moveTo>
                    <a:pt x="0" y="0"/>
                  </a:moveTo>
                  <a:lnTo>
                    <a:pt x="4987"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2"/>
            <p:cNvSpPr/>
            <p:nvPr/>
          </p:nvSpPr>
          <p:spPr>
            <a:xfrm>
              <a:off x="1866634" y="2312400"/>
              <a:ext cx="821860" cy="165"/>
            </a:xfrm>
            <a:custGeom>
              <a:avLst/>
              <a:gdLst/>
              <a:ahLst/>
              <a:cxnLst/>
              <a:rect l="l" t="t" r="r" b="b"/>
              <a:pathLst>
                <a:path w="4988" h="1" fill="none" extrusionOk="0">
                  <a:moveTo>
                    <a:pt x="0" y="1"/>
                  </a:moveTo>
                  <a:lnTo>
                    <a:pt x="4987" y="1"/>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2"/>
            <p:cNvSpPr/>
            <p:nvPr/>
          </p:nvSpPr>
          <p:spPr>
            <a:xfrm>
              <a:off x="1866634" y="2469094"/>
              <a:ext cx="821860" cy="165"/>
            </a:xfrm>
            <a:custGeom>
              <a:avLst/>
              <a:gdLst/>
              <a:ahLst/>
              <a:cxnLst/>
              <a:rect l="l" t="t" r="r" b="b"/>
              <a:pathLst>
                <a:path w="4988" h="1" fill="none" extrusionOk="0">
                  <a:moveTo>
                    <a:pt x="0" y="0"/>
                  </a:moveTo>
                  <a:lnTo>
                    <a:pt x="4987"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2"/>
            <p:cNvSpPr/>
            <p:nvPr/>
          </p:nvSpPr>
          <p:spPr>
            <a:xfrm>
              <a:off x="1866634" y="2623645"/>
              <a:ext cx="821860" cy="165"/>
            </a:xfrm>
            <a:custGeom>
              <a:avLst/>
              <a:gdLst/>
              <a:ahLst/>
              <a:cxnLst/>
              <a:rect l="l" t="t" r="r" b="b"/>
              <a:pathLst>
                <a:path w="4988" h="1" fill="none" extrusionOk="0">
                  <a:moveTo>
                    <a:pt x="0" y="0"/>
                  </a:moveTo>
                  <a:lnTo>
                    <a:pt x="4987"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2"/>
            <p:cNvSpPr/>
            <p:nvPr/>
          </p:nvSpPr>
          <p:spPr>
            <a:xfrm>
              <a:off x="1866634" y="2780174"/>
              <a:ext cx="821860" cy="165"/>
            </a:xfrm>
            <a:custGeom>
              <a:avLst/>
              <a:gdLst/>
              <a:ahLst/>
              <a:cxnLst/>
              <a:rect l="l" t="t" r="r" b="b"/>
              <a:pathLst>
                <a:path w="4988" h="1" fill="none" extrusionOk="0">
                  <a:moveTo>
                    <a:pt x="0" y="1"/>
                  </a:moveTo>
                  <a:lnTo>
                    <a:pt x="4987" y="1"/>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2"/>
            <p:cNvSpPr/>
            <p:nvPr/>
          </p:nvSpPr>
          <p:spPr>
            <a:xfrm>
              <a:off x="715392" y="2001320"/>
              <a:ext cx="821860" cy="165"/>
            </a:xfrm>
            <a:custGeom>
              <a:avLst/>
              <a:gdLst/>
              <a:ahLst/>
              <a:cxnLst/>
              <a:rect l="l" t="t" r="r" b="b"/>
              <a:pathLst>
                <a:path w="4988" h="1" fill="none" extrusionOk="0">
                  <a:moveTo>
                    <a:pt x="1" y="0"/>
                  </a:moveTo>
                  <a:lnTo>
                    <a:pt x="4988"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2"/>
            <p:cNvSpPr/>
            <p:nvPr/>
          </p:nvSpPr>
          <p:spPr>
            <a:xfrm>
              <a:off x="715392" y="2155871"/>
              <a:ext cx="821860" cy="165"/>
            </a:xfrm>
            <a:custGeom>
              <a:avLst/>
              <a:gdLst/>
              <a:ahLst/>
              <a:cxnLst/>
              <a:rect l="l" t="t" r="r" b="b"/>
              <a:pathLst>
                <a:path w="4988" h="1" fill="none" extrusionOk="0">
                  <a:moveTo>
                    <a:pt x="1" y="0"/>
                  </a:moveTo>
                  <a:lnTo>
                    <a:pt x="4988"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2"/>
            <p:cNvSpPr/>
            <p:nvPr/>
          </p:nvSpPr>
          <p:spPr>
            <a:xfrm>
              <a:off x="715392" y="2312400"/>
              <a:ext cx="821860" cy="165"/>
            </a:xfrm>
            <a:custGeom>
              <a:avLst/>
              <a:gdLst/>
              <a:ahLst/>
              <a:cxnLst/>
              <a:rect l="l" t="t" r="r" b="b"/>
              <a:pathLst>
                <a:path w="4988" h="1" fill="none" extrusionOk="0">
                  <a:moveTo>
                    <a:pt x="1" y="1"/>
                  </a:moveTo>
                  <a:lnTo>
                    <a:pt x="4988" y="1"/>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2"/>
            <p:cNvSpPr/>
            <p:nvPr/>
          </p:nvSpPr>
          <p:spPr>
            <a:xfrm>
              <a:off x="715392" y="2469094"/>
              <a:ext cx="821860" cy="165"/>
            </a:xfrm>
            <a:custGeom>
              <a:avLst/>
              <a:gdLst/>
              <a:ahLst/>
              <a:cxnLst/>
              <a:rect l="l" t="t" r="r" b="b"/>
              <a:pathLst>
                <a:path w="4988" h="1" fill="none" extrusionOk="0">
                  <a:moveTo>
                    <a:pt x="1" y="0"/>
                  </a:moveTo>
                  <a:lnTo>
                    <a:pt x="4988"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2"/>
            <p:cNvSpPr/>
            <p:nvPr/>
          </p:nvSpPr>
          <p:spPr>
            <a:xfrm>
              <a:off x="715392" y="2623645"/>
              <a:ext cx="821860" cy="165"/>
            </a:xfrm>
            <a:custGeom>
              <a:avLst/>
              <a:gdLst/>
              <a:ahLst/>
              <a:cxnLst/>
              <a:rect l="l" t="t" r="r" b="b"/>
              <a:pathLst>
                <a:path w="4988" h="1" fill="none" extrusionOk="0">
                  <a:moveTo>
                    <a:pt x="1" y="0"/>
                  </a:moveTo>
                  <a:lnTo>
                    <a:pt x="4988" y="0"/>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2"/>
            <p:cNvSpPr/>
            <p:nvPr/>
          </p:nvSpPr>
          <p:spPr>
            <a:xfrm>
              <a:off x="715392" y="2780174"/>
              <a:ext cx="821860" cy="165"/>
            </a:xfrm>
            <a:custGeom>
              <a:avLst/>
              <a:gdLst/>
              <a:ahLst/>
              <a:cxnLst/>
              <a:rect l="l" t="t" r="r" b="b"/>
              <a:pathLst>
                <a:path w="4988" h="1" fill="none" extrusionOk="0">
                  <a:moveTo>
                    <a:pt x="1" y="1"/>
                  </a:moveTo>
                  <a:lnTo>
                    <a:pt x="4988" y="1"/>
                  </a:lnTo>
                </a:path>
              </a:pathLst>
            </a:custGeom>
            <a:noFill/>
            <a:ln w="28575" cap="rnd" cmpd="sng">
              <a:solidFill>
                <a:srgbClr val="F25C7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0" name="Google Shape;530;p22"/>
          <p:cNvSpPr txBox="1"/>
          <p:nvPr/>
        </p:nvSpPr>
        <p:spPr>
          <a:xfrm>
            <a:off x="458275" y="2488582"/>
            <a:ext cx="1969800" cy="498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0000"/>
              </a:solidFill>
              <a:latin typeface="Roboto"/>
              <a:ea typeface="Roboto"/>
              <a:cs typeface="Roboto"/>
              <a:sym typeface="Roboto"/>
            </a:endParaRPr>
          </a:p>
        </p:txBody>
      </p:sp>
      <p:sp>
        <p:nvSpPr>
          <p:cNvPr id="531" name="Google Shape;531;p22"/>
          <p:cNvSpPr txBox="1"/>
          <p:nvPr/>
        </p:nvSpPr>
        <p:spPr>
          <a:xfrm>
            <a:off x="3587637" y="4237041"/>
            <a:ext cx="1969800" cy="498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0000"/>
              </a:solidFill>
              <a:latin typeface="Roboto"/>
              <a:ea typeface="Roboto"/>
              <a:cs typeface="Roboto"/>
              <a:sym typeface="Roboto"/>
            </a:endParaRPr>
          </a:p>
        </p:txBody>
      </p:sp>
      <p:sp>
        <p:nvSpPr>
          <p:cNvPr id="532" name="Google Shape;532;p22"/>
          <p:cNvSpPr txBox="1"/>
          <p:nvPr/>
        </p:nvSpPr>
        <p:spPr>
          <a:xfrm>
            <a:off x="3640587" y="3904585"/>
            <a:ext cx="1589100" cy="346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300" b="1">
              <a:solidFill>
                <a:schemeClr val="accent1"/>
              </a:solidFill>
              <a:latin typeface="Fira Sans"/>
              <a:ea typeface="Fira Sans"/>
              <a:cs typeface="Fira Sans"/>
              <a:sym typeface="Fira Sans"/>
            </a:endParaRPr>
          </a:p>
        </p:txBody>
      </p:sp>
      <p:sp>
        <p:nvSpPr>
          <p:cNvPr id="533" name="Google Shape;533;p22"/>
          <p:cNvSpPr txBox="1"/>
          <p:nvPr/>
        </p:nvSpPr>
        <p:spPr>
          <a:xfrm>
            <a:off x="6716999" y="2495286"/>
            <a:ext cx="1969800" cy="498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latin typeface="Roboto"/>
              <a:ea typeface="Roboto"/>
              <a:cs typeface="Roboto"/>
              <a:sym typeface="Roboto"/>
            </a:endParaRPr>
          </a:p>
        </p:txBody>
      </p:sp>
      <p:sp>
        <p:nvSpPr>
          <p:cNvPr id="534" name="Google Shape;534;p22"/>
          <p:cNvSpPr txBox="1"/>
          <p:nvPr/>
        </p:nvSpPr>
        <p:spPr>
          <a:xfrm>
            <a:off x="6907349" y="2155030"/>
            <a:ext cx="1589100" cy="346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300" b="1">
              <a:solidFill>
                <a:schemeClr val="accent4"/>
              </a:solidFill>
              <a:latin typeface="Fira Sans"/>
              <a:ea typeface="Fira Sans"/>
              <a:cs typeface="Fira Sans"/>
              <a:sym typeface="Fira Sans"/>
            </a:endParaRPr>
          </a:p>
        </p:txBody>
      </p:sp>
      <p:sp>
        <p:nvSpPr>
          <p:cNvPr id="535" name="Google Shape;535;p22"/>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Fira Sans Extra Condensed"/>
                <a:ea typeface="Fira Sans Extra Condensed"/>
                <a:cs typeface="Fira Sans Extra Condensed"/>
                <a:sym typeface="Fira Sans Extra Condensed"/>
              </a:rPr>
              <a:t>  </a:t>
            </a:r>
            <a:r>
              <a:rPr lang="en" sz="3000" b="1">
                <a:solidFill>
                  <a:srgbClr val="0000FF"/>
                </a:solidFill>
                <a:latin typeface="Fira Sans Extra Condensed"/>
                <a:ea typeface="Fira Sans Extra Condensed"/>
                <a:cs typeface="Fira Sans Extra Condensed"/>
                <a:sym typeface="Fira Sans Extra Condensed"/>
              </a:rPr>
              <a:t>         Famous Words</a:t>
            </a:r>
            <a:endParaRPr sz="3000" b="1">
              <a:solidFill>
                <a:srgbClr val="0000FF"/>
              </a:solidFill>
              <a:latin typeface="Fira Sans Extra Condensed"/>
              <a:ea typeface="Fira Sans Extra Condensed"/>
              <a:cs typeface="Fira Sans Extra Condensed"/>
              <a:sym typeface="Fira Sans Extra Condensed"/>
            </a:endParaRPr>
          </a:p>
        </p:txBody>
      </p:sp>
      <p:sp>
        <p:nvSpPr>
          <p:cNvPr id="536" name="Google Shape;536;p22"/>
          <p:cNvSpPr txBox="1"/>
          <p:nvPr/>
        </p:nvSpPr>
        <p:spPr>
          <a:xfrm>
            <a:off x="2885600" y="1324125"/>
            <a:ext cx="5610900" cy="1970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900" b="1">
                <a:solidFill>
                  <a:srgbClr val="0000FF"/>
                </a:solidFill>
                <a:latin typeface="Fira Sans"/>
                <a:ea typeface="Fira Sans"/>
                <a:cs typeface="Fira Sans"/>
                <a:sym typeface="Fira Sans"/>
              </a:rPr>
              <a:t>“Whether you think you can or think you can’t, you’re right!”</a:t>
            </a:r>
            <a:endParaRPr sz="2900" b="1">
              <a:solidFill>
                <a:srgbClr val="0000FF"/>
              </a:solidFill>
              <a:latin typeface="Fira Sans"/>
              <a:ea typeface="Fira Sans"/>
              <a:cs typeface="Fira Sans"/>
              <a:sym typeface="Fira Sans"/>
            </a:endParaRPr>
          </a:p>
          <a:p>
            <a:pPr marL="0" lvl="0" indent="0" algn="l" rtl="0">
              <a:spcBef>
                <a:spcPts val="0"/>
              </a:spcBef>
              <a:spcAft>
                <a:spcPts val="0"/>
              </a:spcAft>
              <a:buNone/>
            </a:pPr>
            <a:endParaRPr sz="2900" b="1">
              <a:solidFill>
                <a:srgbClr val="0000FF"/>
              </a:solidFill>
              <a:latin typeface="Fira Sans"/>
              <a:ea typeface="Fira Sans"/>
              <a:cs typeface="Fira Sans"/>
              <a:sym typeface="Fira Sans"/>
            </a:endParaRPr>
          </a:p>
          <a:p>
            <a:pPr marL="0" lvl="0" indent="0" algn="l" rtl="0">
              <a:spcBef>
                <a:spcPts val="0"/>
              </a:spcBef>
              <a:spcAft>
                <a:spcPts val="0"/>
              </a:spcAft>
              <a:buNone/>
            </a:pPr>
            <a:r>
              <a:rPr lang="en" sz="2900" b="1">
                <a:solidFill>
                  <a:srgbClr val="0000FF"/>
                </a:solidFill>
                <a:latin typeface="Fira Sans"/>
                <a:ea typeface="Fira Sans"/>
                <a:cs typeface="Fira Sans"/>
                <a:sym typeface="Fira Sans"/>
              </a:rPr>
              <a:t>                  Henry Ford</a:t>
            </a:r>
            <a:endParaRPr sz="2900" b="1">
              <a:solidFill>
                <a:srgbClr val="0000FF"/>
              </a:solidFill>
              <a:latin typeface="Fira Sans"/>
              <a:ea typeface="Fira Sans"/>
              <a:cs typeface="Fira Sans"/>
              <a:sym typeface="Fira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4"/>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Fira Sans Extra Condensed"/>
                <a:ea typeface="Fira Sans Extra Condensed"/>
                <a:cs typeface="Fira Sans Extra Condensed"/>
                <a:sym typeface="Fira Sans Extra Condensed"/>
              </a:rPr>
              <a:t>What I’ve Learned About “Learning”</a:t>
            </a:r>
            <a:endParaRPr sz="3000" b="1">
              <a:latin typeface="Fira Sans Extra Condensed"/>
              <a:ea typeface="Fira Sans Extra Condensed"/>
              <a:cs typeface="Fira Sans Extra Condensed"/>
              <a:sym typeface="Fira Sans Extra Condensed"/>
            </a:endParaRPr>
          </a:p>
        </p:txBody>
      </p:sp>
      <p:grpSp>
        <p:nvGrpSpPr>
          <p:cNvPr id="143" name="Google Shape;143;p14"/>
          <p:cNvGrpSpPr/>
          <p:nvPr/>
        </p:nvGrpSpPr>
        <p:grpSpPr>
          <a:xfrm>
            <a:off x="2792612" y="1326525"/>
            <a:ext cx="3033851" cy="1710850"/>
            <a:chOff x="3046852" y="1301538"/>
            <a:chExt cx="3033851" cy="1710850"/>
          </a:xfrm>
        </p:grpSpPr>
        <p:grpSp>
          <p:nvGrpSpPr>
            <p:cNvPr id="144" name="Google Shape;144;p14"/>
            <p:cNvGrpSpPr/>
            <p:nvPr/>
          </p:nvGrpSpPr>
          <p:grpSpPr>
            <a:xfrm>
              <a:off x="3046852" y="1479475"/>
              <a:ext cx="3033851" cy="1532913"/>
              <a:chOff x="3040466" y="1479475"/>
              <a:chExt cx="3033851" cy="1532913"/>
            </a:xfrm>
          </p:grpSpPr>
          <p:sp>
            <p:nvSpPr>
              <p:cNvPr id="145" name="Google Shape;145;p14"/>
              <p:cNvSpPr/>
              <p:nvPr/>
            </p:nvSpPr>
            <p:spPr>
              <a:xfrm>
                <a:off x="3092310" y="1481634"/>
                <a:ext cx="2982007" cy="1524837"/>
              </a:xfrm>
              <a:custGeom>
                <a:avLst/>
                <a:gdLst/>
                <a:ahLst/>
                <a:cxnLst/>
                <a:rect l="l" t="t" r="r" b="b"/>
                <a:pathLst>
                  <a:path w="31923" h="19070" extrusionOk="0">
                    <a:moveTo>
                      <a:pt x="22575" y="1"/>
                    </a:moveTo>
                    <a:cubicBezTo>
                      <a:pt x="13530" y="1"/>
                      <a:pt x="1" y="23"/>
                      <a:pt x="1" y="23"/>
                    </a:cubicBezTo>
                    <a:lnTo>
                      <a:pt x="1" y="19070"/>
                    </a:lnTo>
                    <a:lnTo>
                      <a:pt x="30441" y="19070"/>
                    </a:lnTo>
                    <a:cubicBezTo>
                      <a:pt x="30441" y="18835"/>
                      <a:pt x="30466" y="18600"/>
                      <a:pt x="30515" y="18366"/>
                    </a:cubicBezTo>
                    <a:cubicBezTo>
                      <a:pt x="30601" y="18057"/>
                      <a:pt x="30787" y="17502"/>
                      <a:pt x="30762" y="17267"/>
                    </a:cubicBezTo>
                    <a:cubicBezTo>
                      <a:pt x="30737" y="17033"/>
                      <a:pt x="30638" y="16971"/>
                      <a:pt x="30614" y="16798"/>
                    </a:cubicBezTo>
                    <a:cubicBezTo>
                      <a:pt x="30589" y="16638"/>
                      <a:pt x="30638" y="16317"/>
                      <a:pt x="30589" y="16033"/>
                    </a:cubicBezTo>
                    <a:cubicBezTo>
                      <a:pt x="30552" y="15749"/>
                      <a:pt x="30256" y="15663"/>
                      <a:pt x="30379" y="15576"/>
                    </a:cubicBezTo>
                    <a:cubicBezTo>
                      <a:pt x="30515" y="15502"/>
                      <a:pt x="30552" y="15626"/>
                      <a:pt x="30552" y="15342"/>
                    </a:cubicBezTo>
                    <a:cubicBezTo>
                      <a:pt x="30552" y="15070"/>
                      <a:pt x="30466" y="15070"/>
                      <a:pt x="30527" y="14527"/>
                    </a:cubicBezTo>
                    <a:cubicBezTo>
                      <a:pt x="30589" y="13996"/>
                      <a:pt x="30700" y="13626"/>
                      <a:pt x="30836" y="13515"/>
                    </a:cubicBezTo>
                    <a:cubicBezTo>
                      <a:pt x="30959" y="13416"/>
                      <a:pt x="31478" y="12182"/>
                      <a:pt x="31391" y="10997"/>
                    </a:cubicBezTo>
                    <a:cubicBezTo>
                      <a:pt x="31305" y="9824"/>
                      <a:pt x="31182" y="9392"/>
                      <a:pt x="31182" y="9392"/>
                    </a:cubicBezTo>
                    <a:cubicBezTo>
                      <a:pt x="31182" y="9392"/>
                      <a:pt x="31157" y="8293"/>
                      <a:pt x="31157" y="8182"/>
                    </a:cubicBezTo>
                    <a:cubicBezTo>
                      <a:pt x="31120" y="8022"/>
                      <a:pt x="31070" y="7861"/>
                      <a:pt x="30996" y="7713"/>
                    </a:cubicBezTo>
                    <a:cubicBezTo>
                      <a:pt x="31058" y="7602"/>
                      <a:pt x="31107" y="7491"/>
                      <a:pt x="31132" y="7368"/>
                    </a:cubicBezTo>
                    <a:cubicBezTo>
                      <a:pt x="31132" y="7281"/>
                      <a:pt x="31021" y="6578"/>
                      <a:pt x="31021" y="6578"/>
                    </a:cubicBezTo>
                    <a:cubicBezTo>
                      <a:pt x="31083" y="5738"/>
                      <a:pt x="31256" y="4923"/>
                      <a:pt x="31564" y="4146"/>
                    </a:cubicBezTo>
                    <a:cubicBezTo>
                      <a:pt x="31564" y="4146"/>
                      <a:pt x="31663" y="4084"/>
                      <a:pt x="31478" y="3627"/>
                    </a:cubicBezTo>
                    <a:cubicBezTo>
                      <a:pt x="31317" y="3282"/>
                      <a:pt x="31256" y="2899"/>
                      <a:pt x="31305" y="2516"/>
                    </a:cubicBezTo>
                    <a:cubicBezTo>
                      <a:pt x="31342" y="2257"/>
                      <a:pt x="31503" y="2208"/>
                      <a:pt x="31601" y="1825"/>
                    </a:cubicBezTo>
                    <a:cubicBezTo>
                      <a:pt x="31663" y="1652"/>
                      <a:pt x="31700" y="1479"/>
                      <a:pt x="31712" y="1307"/>
                    </a:cubicBezTo>
                    <a:cubicBezTo>
                      <a:pt x="31712" y="1301"/>
                      <a:pt x="31710" y="1298"/>
                      <a:pt x="31705" y="1298"/>
                    </a:cubicBezTo>
                    <a:cubicBezTo>
                      <a:pt x="31681" y="1298"/>
                      <a:pt x="31612" y="1354"/>
                      <a:pt x="31581" y="1354"/>
                    </a:cubicBezTo>
                    <a:cubicBezTo>
                      <a:pt x="31551" y="1354"/>
                      <a:pt x="31555" y="1304"/>
                      <a:pt x="31663" y="1109"/>
                    </a:cubicBezTo>
                    <a:cubicBezTo>
                      <a:pt x="31922" y="677"/>
                      <a:pt x="31095" y="702"/>
                      <a:pt x="30935" y="369"/>
                    </a:cubicBezTo>
                    <a:cubicBezTo>
                      <a:pt x="30885" y="171"/>
                      <a:pt x="30725" y="48"/>
                      <a:pt x="30527" y="23"/>
                    </a:cubicBezTo>
                    <a:cubicBezTo>
                      <a:pt x="30499" y="6"/>
                      <a:pt x="27097" y="1"/>
                      <a:pt x="22575" y="1"/>
                    </a:cubicBezTo>
                    <a:close/>
                  </a:path>
                </a:pathLst>
              </a:cu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4"/>
              <p:cNvSpPr/>
              <p:nvPr/>
            </p:nvSpPr>
            <p:spPr>
              <a:xfrm>
                <a:off x="3040466" y="1479475"/>
                <a:ext cx="2986584" cy="1532913"/>
              </a:xfrm>
              <a:custGeom>
                <a:avLst/>
                <a:gdLst/>
                <a:ahLst/>
                <a:cxnLst/>
                <a:rect l="l" t="t" r="r" b="b"/>
                <a:pathLst>
                  <a:path w="31972" h="19171" extrusionOk="0">
                    <a:moveTo>
                      <a:pt x="0" y="50"/>
                    </a:moveTo>
                    <a:cubicBezTo>
                      <a:pt x="0" y="50"/>
                      <a:pt x="30465" y="1"/>
                      <a:pt x="30552" y="50"/>
                    </a:cubicBezTo>
                    <a:cubicBezTo>
                      <a:pt x="30650" y="87"/>
                      <a:pt x="30823" y="50"/>
                      <a:pt x="30971" y="396"/>
                    </a:cubicBezTo>
                    <a:cubicBezTo>
                      <a:pt x="31119" y="729"/>
                      <a:pt x="31971" y="704"/>
                      <a:pt x="31712" y="1136"/>
                    </a:cubicBezTo>
                    <a:cubicBezTo>
                      <a:pt x="31453" y="1581"/>
                      <a:pt x="31761" y="1272"/>
                      <a:pt x="31761" y="1334"/>
                    </a:cubicBezTo>
                    <a:cubicBezTo>
                      <a:pt x="31749" y="1506"/>
                      <a:pt x="31712" y="1679"/>
                      <a:pt x="31650" y="1852"/>
                    </a:cubicBezTo>
                    <a:cubicBezTo>
                      <a:pt x="31539" y="2235"/>
                      <a:pt x="31391" y="2284"/>
                      <a:pt x="31354" y="2543"/>
                    </a:cubicBezTo>
                    <a:cubicBezTo>
                      <a:pt x="31305" y="2926"/>
                      <a:pt x="31366" y="3309"/>
                      <a:pt x="31527" y="3654"/>
                    </a:cubicBezTo>
                    <a:cubicBezTo>
                      <a:pt x="31712" y="4111"/>
                      <a:pt x="31613" y="4173"/>
                      <a:pt x="31613" y="4173"/>
                    </a:cubicBezTo>
                    <a:cubicBezTo>
                      <a:pt x="31305" y="4950"/>
                      <a:pt x="31132" y="5765"/>
                      <a:pt x="31070" y="6605"/>
                    </a:cubicBezTo>
                    <a:cubicBezTo>
                      <a:pt x="31070" y="6605"/>
                      <a:pt x="31181" y="7308"/>
                      <a:pt x="31181" y="7395"/>
                    </a:cubicBezTo>
                    <a:cubicBezTo>
                      <a:pt x="31144" y="7518"/>
                      <a:pt x="31107" y="7629"/>
                      <a:pt x="31045" y="7740"/>
                    </a:cubicBezTo>
                    <a:cubicBezTo>
                      <a:pt x="31119" y="7888"/>
                      <a:pt x="31169" y="8049"/>
                      <a:pt x="31206" y="8209"/>
                    </a:cubicBezTo>
                    <a:cubicBezTo>
                      <a:pt x="31206" y="8320"/>
                      <a:pt x="31230" y="9419"/>
                      <a:pt x="31230" y="9419"/>
                    </a:cubicBezTo>
                    <a:cubicBezTo>
                      <a:pt x="31230" y="9419"/>
                      <a:pt x="31354" y="9851"/>
                      <a:pt x="31440" y="11024"/>
                    </a:cubicBezTo>
                    <a:cubicBezTo>
                      <a:pt x="31527" y="12209"/>
                      <a:pt x="31008" y="13443"/>
                      <a:pt x="30885" y="13542"/>
                    </a:cubicBezTo>
                    <a:cubicBezTo>
                      <a:pt x="30749" y="13653"/>
                      <a:pt x="30650" y="14023"/>
                      <a:pt x="30576" y="14554"/>
                    </a:cubicBezTo>
                    <a:cubicBezTo>
                      <a:pt x="30502" y="15097"/>
                      <a:pt x="30589" y="15097"/>
                      <a:pt x="30589" y="15369"/>
                    </a:cubicBezTo>
                    <a:cubicBezTo>
                      <a:pt x="30589" y="15653"/>
                      <a:pt x="30552" y="15529"/>
                      <a:pt x="30428" y="15603"/>
                    </a:cubicBezTo>
                    <a:cubicBezTo>
                      <a:pt x="30292" y="15690"/>
                      <a:pt x="30589" y="15776"/>
                      <a:pt x="30638" y="16060"/>
                    </a:cubicBezTo>
                    <a:cubicBezTo>
                      <a:pt x="30675" y="16344"/>
                      <a:pt x="30626" y="16665"/>
                      <a:pt x="30663" y="16825"/>
                    </a:cubicBezTo>
                    <a:cubicBezTo>
                      <a:pt x="30687" y="16998"/>
                      <a:pt x="30774" y="17060"/>
                      <a:pt x="30798" y="17294"/>
                    </a:cubicBezTo>
                    <a:cubicBezTo>
                      <a:pt x="30835" y="17529"/>
                      <a:pt x="30650" y="18121"/>
                      <a:pt x="30564" y="18430"/>
                    </a:cubicBezTo>
                    <a:cubicBezTo>
                      <a:pt x="30502" y="18677"/>
                      <a:pt x="30477" y="18924"/>
                      <a:pt x="30490" y="19171"/>
                    </a:cubicBezTo>
                    <a:lnTo>
                      <a:pt x="0" y="19171"/>
                    </a:lnTo>
                    <a:close/>
                  </a:path>
                </a:pathLst>
              </a:cu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7" name="Google Shape;147;p14"/>
            <p:cNvGrpSpPr/>
            <p:nvPr/>
          </p:nvGrpSpPr>
          <p:grpSpPr>
            <a:xfrm>
              <a:off x="4283912" y="1301538"/>
              <a:ext cx="375841" cy="374142"/>
              <a:chOff x="4208087" y="1288207"/>
              <a:chExt cx="445204" cy="443138"/>
            </a:xfrm>
          </p:grpSpPr>
          <p:sp>
            <p:nvSpPr>
              <p:cNvPr id="148" name="Google Shape;148;p14"/>
              <p:cNvSpPr/>
              <p:nvPr/>
            </p:nvSpPr>
            <p:spPr>
              <a:xfrm>
                <a:off x="4220880" y="1288207"/>
                <a:ext cx="432410" cy="438261"/>
              </a:xfrm>
              <a:custGeom>
                <a:avLst/>
                <a:gdLst/>
                <a:ahLst/>
                <a:cxnLst/>
                <a:rect l="l" t="t" r="r" b="b"/>
                <a:pathLst>
                  <a:path w="5408" h="5481" extrusionOk="0">
                    <a:moveTo>
                      <a:pt x="905" y="1"/>
                    </a:moveTo>
                    <a:cubicBezTo>
                      <a:pt x="695" y="1"/>
                      <a:pt x="496" y="89"/>
                      <a:pt x="322" y="269"/>
                    </a:cubicBezTo>
                    <a:cubicBezTo>
                      <a:pt x="38" y="553"/>
                      <a:pt x="1" y="1010"/>
                      <a:pt x="248" y="1331"/>
                    </a:cubicBezTo>
                    <a:lnTo>
                      <a:pt x="1395" y="2491"/>
                    </a:lnTo>
                    <a:lnTo>
                      <a:pt x="1581" y="2294"/>
                    </a:lnTo>
                    <a:lnTo>
                      <a:pt x="457" y="1170"/>
                    </a:lnTo>
                    <a:cubicBezTo>
                      <a:pt x="297" y="948"/>
                      <a:pt x="322" y="652"/>
                      <a:pt x="507" y="455"/>
                    </a:cubicBezTo>
                    <a:cubicBezTo>
                      <a:pt x="632" y="329"/>
                      <a:pt x="766" y="268"/>
                      <a:pt x="909" y="268"/>
                    </a:cubicBezTo>
                    <a:cubicBezTo>
                      <a:pt x="1104" y="268"/>
                      <a:pt x="1316" y="382"/>
                      <a:pt x="1544" y="603"/>
                    </a:cubicBezTo>
                    <a:lnTo>
                      <a:pt x="4914" y="3973"/>
                    </a:lnTo>
                    <a:lnTo>
                      <a:pt x="4926" y="3973"/>
                    </a:lnTo>
                    <a:cubicBezTo>
                      <a:pt x="5037" y="4084"/>
                      <a:pt x="5123" y="4232"/>
                      <a:pt x="5136" y="4405"/>
                    </a:cubicBezTo>
                    <a:cubicBezTo>
                      <a:pt x="5136" y="4602"/>
                      <a:pt x="5037" y="4800"/>
                      <a:pt x="4876" y="4935"/>
                    </a:cubicBezTo>
                    <a:cubicBezTo>
                      <a:pt x="4687" y="5130"/>
                      <a:pt x="4507" y="5218"/>
                      <a:pt x="4321" y="5218"/>
                    </a:cubicBezTo>
                    <a:cubicBezTo>
                      <a:pt x="3999" y="5218"/>
                      <a:pt x="3660" y="4954"/>
                      <a:pt x="3222" y="4516"/>
                    </a:cubicBezTo>
                    <a:lnTo>
                      <a:pt x="1235" y="2541"/>
                    </a:lnTo>
                    <a:cubicBezTo>
                      <a:pt x="1210" y="2510"/>
                      <a:pt x="1176" y="2494"/>
                      <a:pt x="1142" y="2494"/>
                    </a:cubicBezTo>
                    <a:cubicBezTo>
                      <a:pt x="1109" y="2494"/>
                      <a:pt x="1075" y="2510"/>
                      <a:pt x="1050" y="2541"/>
                    </a:cubicBezTo>
                    <a:cubicBezTo>
                      <a:pt x="1000" y="2590"/>
                      <a:pt x="1000" y="2676"/>
                      <a:pt x="1050" y="2726"/>
                    </a:cubicBezTo>
                    <a:lnTo>
                      <a:pt x="3025" y="4701"/>
                    </a:lnTo>
                    <a:cubicBezTo>
                      <a:pt x="3347" y="5015"/>
                      <a:pt x="3810" y="5480"/>
                      <a:pt x="4328" y="5480"/>
                    </a:cubicBezTo>
                    <a:cubicBezTo>
                      <a:pt x="4563" y="5480"/>
                      <a:pt x="4811" y="5384"/>
                      <a:pt x="5062" y="5133"/>
                    </a:cubicBezTo>
                    <a:cubicBezTo>
                      <a:pt x="5284" y="4935"/>
                      <a:pt x="5407" y="4664"/>
                      <a:pt x="5407" y="4380"/>
                    </a:cubicBezTo>
                    <a:cubicBezTo>
                      <a:pt x="5383" y="4145"/>
                      <a:pt x="5271" y="3935"/>
                      <a:pt x="5099" y="3775"/>
                    </a:cubicBezTo>
                    <a:lnTo>
                      <a:pt x="1729" y="417"/>
                    </a:lnTo>
                    <a:cubicBezTo>
                      <a:pt x="1453" y="142"/>
                      <a:pt x="1170" y="1"/>
                      <a:pt x="905" y="1"/>
                    </a:cubicBezTo>
                    <a:close/>
                  </a:path>
                </a:pathLst>
              </a:cu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4"/>
              <p:cNvSpPr/>
              <p:nvPr/>
            </p:nvSpPr>
            <p:spPr>
              <a:xfrm>
                <a:off x="4208087" y="1292685"/>
                <a:ext cx="431371" cy="438661"/>
              </a:xfrm>
              <a:custGeom>
                <a:avLst/>
                <a:gdLst/>
                <a:ahLst/>
                <a:cxnLst/>
                <a:rect l="l" t="t" r="r" b="b"/>
                <a:pathLst>
                  <a:path w="5395" h="5486" extrusionOk="0">
                    <a:moveTo>
                      <a:pt x="900" y="0"/>
                    </a:moveTo>
                    <a:cubicBezTo>
                      <a:pt x="692" y="0"/>
                      <a:pt x="496" y="88"/>
                      <a:pt x="321" y="263"/>
                    </a:cubicBezTo>
                    <a:cubicBezTo>
                      <a:pt x="37" y="559"/>
                      <a:pt x="0" y="1003"/>
                      <a:pt x="235" y="1337"/>
                    </a:cubicBezTo>
                    <a:lnTo>
                      <a:pt x="1395" y="2485"/>
                    </a:lnTo>
                    <a:lnTo>
                      <a:pt x="1580" y="2299"/>
                    </a:lnTo>
                    <a:lnTo>
                      <a:pt x="445" y="1176"/>
                    </a:lnTo>
                    <a:cubicBezTo>
                      <a:pt x="296" y="954"/>
                      <a:pt x="321" y="645"/>
                      <a:pt x="506" y="448"/>
                    </a:cubicBezTo>
                    <a:cubicBezTo>
                      <a:pt x="626" y="328"/>
                      <a:pt x="759" y="267"/>
                      <a:pt x="903" y="267"/>
                    </a:cubicBezTo>
                    <a:cubicBezTo>
                      <a:pt x="1099" y="267"/>
                      <a:pt x="1315" y="380"/>
                      <a:pt x="1543" y="608"/>
                    </a:cubicBezTo>
                    <a:lnTo>
                      <a:pt x="4901" y="3978"/>
                    </a:lnTo>
                    <a:lnTo>
                      <a:pt x="4913" y="3978"/>
                    </a:lnTo>
                    <a:cubicBezTo>
                      <a:pt x="5036" y="4089"/>
                      <a:pt x="5111" y="4237"/>
                      <a:pt x="5135" y="4410"/>
                    </a:cubicBezTo>
                    <a:cubicBezTo>
                      <a:pt x="5123" y="4608"/>
                      <a:pt x="5036" y="4805"/>
                      <a:pt x="4876" y="4941"/>
                    </a:cubicBezTo>
                    <a:cubicBezTo>
                      <a:pt x="4682" y="5136"/>
                      <a:pt x="4499" y="5224"/>
                      <a:pt x="4311" y="5224"/>
                    </a:cubicBezTo>
                    <a:cubicBezTo>
                      <a:pt x="3987" y="5224"/>
                      <a:pt x="3648" y="4959"/>
                      <a:pt x="3210" y="4521"/>
                    </a:cubicBezTo>
                    <a:lnTo>
                      <a:pt x="1235" y="2546"/>
                    </a:lnTo>
                    <a:cubicBezTo>
                      <a:pt x="1210" y="2515"/>
                      <a:pt x="1176" y="2500"/>
                      <a:pt x="1142" y="2500"/>
                    </a:cubicBezTo>
                    <a:cubicBezTo>
                      <a:pt x="1108" y="2500"/>
                      <a:pt x="1074" y="2515"/>
                      <a:pt x="1049" y="2546"/>
                    </a:cubicBezTo>
                    <a:cubicBezTo>
                      <a:pt x="1000" y="2596"/>
                      <a:pt x="1000" y="2682"/>
                      <a:pt x="1049" y="2732"/>
                    </a:cubicBezTo>
                    <a:lnTo>
                      <a:pt x="3024" y="4707"/>
                    </a:lnTo>
                    <a:cubicBezTo>
                      <a:pt x="3338" y="5020"/>
                      <a:pt x="3804" y="5486"/>
                      <a:pt x="4325" y="5486"/>
                    </a:cubicBezTo>
                    <a:cubicBezTo>
                      <a:pt x="4562" y="5486"/>
                      <a:pt x="4810" y="5390"/>
                      <a:pt x="5061" y="5139"/>
                    </a:cubicBezTo>
                    <a:cubicBezTo>
                      <a:pt x="5271" y="4941"/>
                      <a:pt x="5394" y="4670"/>
                      <a:pt x="5394" y="4386"/>
                    </a:cubicBezTo>
                    <a:cubicBezTo>
                      <a:pt x="5382" y="4151"/>
                      <a:pt x="5271" y="3929"/>
                      <a:pt x="5086" y="3781"/>
                    </a:cubicBezTo>
                    <a:lnTo>
                      <a:pt x="1728" y="423"/>
                    </a:lnTo>
                    <a:cubicBezTo>
                      <a:pt x="1446" y="141"/>
                      <a:pt x="1163" y="0"/>
                      <a:pt x="90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0" name="Google Shape;150;p14"/>
            <p:cNvSpPr/>
            <p:nvPr/>
          </p:nvSpPr>
          <p:spPr>
            <a:xfrm rot="5400000">
              <a:off x="3788662" y="2232439"/>
              <a:ext cx="861592" cy="25750"/>
            </a:xfrm>
            <a:custGeom>
              <a:avLst/>
              <a:gdLst/>
              <a:ahLst/>
              <a:cxnLst/>
              <a:rect l="l" t="t" r="r" b="b"/>
              <a:pathLst>
                <a:path w="16097" h="322" extrusionOk="0">
                  <a:moveTo>
                    <a:pt x="0" y="0"/>
                  </a:moveTo>
                  <a:lnTo>
                    <a:pt x="0" y="321"/>
                  </a:lnTo>
                  <a:lnTo>
                    <a:pt x="16097" y="321"/>
                  </a:lnTo>
                  <a:lnTo>
                    <a:pt x="160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1" name="Google Shape;151;p14"/>
          <p:cNvSpPr txBox="1"/>
          <p:nvPr/>
        </p:nvSpPr>
        <p:spPr>
          <a:xfrm>
            <a:off x="4114800" y="1680075"/>
            <a:ext cx="1529400" cy="944400"/>
          </a:xfrm>
          <a:prstGeom prst="rect">
            <a:avLst/>
          </a:prstGeom>
          <a:noFill/>
          <a:ln>
            <a:noFill/>
          </a:ln>
        </p:spPr>
        <p:txBody>
          <a:bodyPr spcFirstLastPara="1" wrap="square" lIns="91425" tIns="91425" rIns="91425" bIns="91425" anchor="ctr" anchorCtr="0">
            <a:noAutofit/>
          </a:bodyPr>
          <a:lstStyle/>
          <a:p>
            <a:pPr marL="457200" lvl="0" indent="-273050" algn="l" rtl="0">
              <a:spcBef>
                <a:spcPts val="0"/>
              </a:spcBef>
              <a:spcAft>
                <a:spcPts val="0"/>
              </a:spcAft>
              <a:buSzPts val="700"/>
              <a:buFont typeface="Roboto"/>
              <a:buChar char="●"/>
            </a:pPr>
            <a:r>
              <a:rPr lang="en" sz="700">
                <a:latin typeface="Roboto"/>
                <a:ea typeface="Roboto"/>
                <a:cs typeface="Roboto"/>
                <a:sym typeface="Roboto"/>
              </a:rPr>
              <a:t>Focused vs. Diffused Thinking, or free your mind, and thinking will follow!</a:t>
            </a:r>
            <a:endParaRPr sz="700">
              <a:latin typeface="Roboto"/>
              <a:ea typeface="Roboto"/>
              <a:cs typeface="Roboto"/>
              <a:sym typeface="Roboto"/>
            </a:endParaRPr>
          </a:p>
          <a:p>
            <a:pPr marL="457200" lvl="0" indent="0" algn="l" rtl="0">
              <a:spcBef>
                <a:spcPts val="0"/>
              </a:spcBef>
              <a:spcAft>
                <a:spcPts val="0"/>
              </a:spcAft>
              <a:buNone/>
            </a:pPr>
            <a:endParaRPr sz="700">
              <a:latin typeface="Roboto"/>
              <a:ea typeface="Roboto"/>
              <a:cs typeface="Roboto"/>
              <a:sym typeface="Roboto"/>
            </a:endParaRPr>
          </a:p>
          <a:p>
            <a:pPr marL="457200" lvl="0" indent="-273050" algn="l" rtl="0">
              <a:spcBef>
                <a:spcPts val="0"/>
              </a:spcBef>
              <a:spcAft>
                <a:spcPts val="0"/>
              </a:spcAft>
              <a:buSzPts val="700"/>
              <a:buFont typeface="Roboto"/>
              <a:buChar char="●"/>
            </a:pPr>
            <a:r>
              <a:rPr lang="en" sz="700">
                <a:latin typeface="Roboto"/>
                <a:ea typeface="Roboto"/>
                <a:cs typeface="Roboto"/>
                <a:sym typeface="Roboto"/>
              </a:rPr>
              <a:t>Procrastination and the Italian Tomato</a:t>
            </a:r>
            <a:endParaRPr sz="700">
              <a:latin typeface="Roboto"/>
              <a:ea typeface="Roboto"/>
              <a:cs typeface="Roboto"/>
              <a:sym typeface="Roboto"/>
            </a:endParaRPr>
          </a:p>
          <a:p>
            <a:pPr marL="457200" lvl="0" indent="0" algn="l" rtl="0">
              <a:spcBef>
                <a:spcPts val="0"/>
              </a:spcBef>
              <a:spcAft>
                <a:spcPts val="0"/>
              </a:spcAft>
              <a:buNone/>
            </a:pPr>
            <a:endParaRPr sz="700">
              <a:latin typeface="Roboto"/>
              <a:ea typeface="Roboto"/>
              <a:cs typeface="Roboto"/>
              <a:sym typeface="Roboto"/>
            </a:endParaRPr>
          </a:p>
        </p:txBody>
      </p:sp>
      <p:grpSp>
        <p:nvGrpSpPr>
          <p:cNvPr id="152" name="Google Shape;152;p14"/>
          <p:cNvGrpSpPr/>
          <p:nvPr/>
        </p:nvGrpSpPr>
        <p:grpSpPr>
          <a:xfrm>
            <a:off x="2890150" y="1827875"/>
            <a:ext cx="1288489" cy="976200"/>
            <a:chOff x="3279181" y="1827861"/>
            <a:chExt cx="1288489" cy="976200"/>
          </a:xfrm>
        </p:grpSpPr>
        <p:sp>
          <p:nvSpPr>
            <p:cNvPr id="153" name="Google Shape;153;p14"/>
            <p:cNvSpPr txBox="1"/>
            <p:nvPr/>
          </p:nvSpPr>
          <p:spPr>
            <a:xfrm>
              <a:off x="3279181" y="2315961"/>
              <a:ext cx="1082700" cy="488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800" b="1">
                  <a:solidFill>
                    <a:schemeClr val="dk1"/>
                  </a:solidFill>
                  <a:latin typeface="Fira Sans"/>
                  <a:ea typeface="Fira Sans"/>
                  <a:cs typeface="Fira Sans"/>
                  <a:sym typeface="Fira Sans"/>
                </a:rPr>
                <a:t>A few proven strategies that work!</a:t>
              </a:r>
              <a:endParaRPr sz="1300" b="1">
                <a:latin typeface="Fira Sans"/>
                <a:ea typeface="Fira Sans"/>
                <a:cs typeface="Fira Sans"/>
                <a:sym typeface="Fira Sans"/>
              </a:endParaRPr>
            </a:p>
          </p:txBody>
        </p:sp>
        <p:sp>
          <p:nvSpPr>
            <p:cNvPr id="154" name="Google Shape;154;p14"/>
            <p:cNvSpPr txBox="1"/>
            <p:nvPr/>
          </p:nvSpPr>
          <p:spPr>
            <a:xfrm>
              <a:off x="3484970" y="1827861"/>
              <a:ext cx="1082700" cy="48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500" b="1">
                  <a:latin typeface="Fira Sans"/>
                  <a:ea typeface="Fira Sans"/>
                  <a:cs typeface="Fira Sans"/>
                  <a:sym typeface="Fira Sans"/>
                </a:rPr>
                <a:t>02</a:t>
              </a:r>
              <a:endParaRPr sz="4500" b="1">
                <a:latin typeface="Fira Sans"/>
                <a:ea typeface="Fira Sans"/>
                <a:cs typeface="Fira Sans"/>
                <a:sym typeface="Fira Sans"/>
              </a:endParaRPr>
            </a:p>
          </p:txBody>
        </p:sp>
      </p:grpSp>
      <p:grpSp>
        <p:nvGrpSpPr>
          <p:cNvPr id="155" name="Google Shape;155;p14"/>
          <p:cNvGrpSpPr/>
          <p:nvPr/>
        </p:nvGrpSpPr>
        <p:grpSpPr>
          <a:xfrm>
            <a:off x="3047930" y="3220166"/>
            <a:ext cx="2991548" cy="1524835"/>
            <a:chOff x="3040464" y="3220125"/>
            <a:chExt cx="2946757" cy="1524835"/>
          </a:xfrm>
        </p:grpSpPr>
        <p:sp>
          <p:nvSpPr>
            <p:cNvPr id="156" name="Google Shape;156;p14"/>
            <p:cNvSpPr/>
            <p:nvPr/>
          </p:nvSpPr>
          <p:spPr>
            <a:xfrm>
              <a:off x="3308403" y="3222359"/>
              <a:ext cx="2678819" cy="1521563"/>
            </a:xfrm>
            <a:custGeom>
              <a:avLst/>
              <a:gdLst/>
              <a:ahLst/>
              <a:cxnLst/>
              <a:rect l="l" t="t" r="r" b="b"/>
              <a:pathLst>
                <a:path w="31923" h="19069" extrusionOk="0">
                  <a:moveTo>
                    <a:pt x="22566" y="0"/>
                  </a:moveTo>
                  <a:cubicBezTo>
                    <a:pt x="13524" y="0"/>
                    <a:pt x="1" y="22"/>
                    <a:pt x="1" y="22"/>
                  </a:cubicBezTo>
                  <a:lnTo>
                    <a:pt x="1" y="19069"/>
                  </a:lnTo>
                  <a:lnTo>
                    <a:pt x="30429" y="19069"/>
                  </a:lnTo>
                  <a:cubicBezTo>
                    <a:pt x="30429" y="18834"/>
                    <a:pt x="30453" y="18600"/>
                    <a:pt x="30503" y="18365"/>
                  </a:cubicBezTo>
                  <a:cubicBezTo>
                    <a:pt x="30589" y="18057"/>
                    <a:pt x="30774" y="17501"/>
                    <a:pt x="30750" y="17267"/>
                  </a:cubicBezTo>
                  <a:cubicBezTo>
                    <a:pt x="30713" y="17032"/>
                    <a:pt x="30626" y="16970"/>
                    <a:pt x="30601" y="16798"/>
                  </a:cubicBezTo>
                  <a:cubicBezTo>
                    <a:pt x="30577" y="16637"/>
                    <a:pt x="30626" y="16316"/>
                    <a:pt x="30577" y="16032"/>
                  </a:cubicBezTo>
                  <a:cubicBezTo>
                    <a:pt x="30540" y="15748"/>
                    <a:pt x="30244" y="15662"/>
                    <a:pt x="30367" y="15576"/>
                  </a:cubicBezTo>
                  <a:cubicBezTo>
                    <a:pt x="30490" y="15502"/>
                    <a:pt x="30540" y="15625"/>
                    <a:pt x="30540" y="15341"/>
                  </a:cubicBezTo>
                  <a:cubicBezTo>
                    <a:pt x="30540" y="15070"/>
                    <a:pt x="30453" y="15057"/>
                    <a:pt x="30515" y="14526"/>
                  </a:cubicBezTo>
                  <a:cubicBezTo>
                    <a:pt x="30577" y="13983"/>
                    <a:pt x="30688" y="13625"/>
                    <a:pt x="30811" y="13514"/>
                  </a:cubicBezTo>
                  <a:cubicBezTo>
                    <a:pt x="30947" y="13403"/>
                    <a:pt x="31466" y="12181"/>
                    <a:pt x="31379" y="10996"/>
                  </a:cubicBezTo>
                  <a:cubicBezTo>
                    <a:pt x="31293" y="9823"/>
                    <a:pt x="31157" y="9391"/>
                    <a:pt x="31157" y="9391"/>
                  </a:cubicBezTo>
                  <a:cubicBezTo>
                    <a:pt x="31157" y="9391"/>
                    <a:pt x="31145" y="8293"/>
                    <a:pt x="31145" y="8182"/>
                  </a:cubicBezTo>
                  <a:cubicBezTo>
                    <a:pt x="31108" y="8021"/>
                    <a:pt x="31058" y="7861"/>
                    <a:pt x="30984" y="7713"/>
                  </a:cubicBezTo>
                  <a:cubicBezTo>
                    <a:pt x="31046" y="7601"/>
                    <a:pt x="31083" y="7490"/>
                    <a:pt x="31120" y="7367"/>
                  </a:cubicBezTo>
                  <a:cubicBezTo>
                    <a:pt x="31120" y="7280"/>
                    <a:pt x="31009" y="6577"/>
                    <a:pt x="31009" y="6577"/>
                  </a:cubicBezTo>
                  <a:cubicBezTo>
                    <a:pt x="31058" y="5737"/>
                    <a:pt x="31243" y="4923"/>
                    <a:pt x="31540" y="4145"/>
                  </a:cubicBezTo>
                  <a:cubicBezTo>
                    <a:pt x="31540" y="4145"/>
                    <a:pt x="31651" y="4083"/>
                    <a:pt x="31453" y="3627"/>
                  </a:cubicBezTo>
                  <a:cubicBezTo>
                    <a:pt x="31293" y="3281"/>
                    <a:pt x="31243" y="2886"/>
                    <a:pt x="31293" y="2516"/>
                  </a:cubicBezTo>
                  <a:cubicBezTo>
                    <a:pt x="31342" y="2257"/>
                    <a:pt x="31490" y="2207"/>
                    <a:pt x="31601" y="1824"/>
                  </a:cubicBezTo>
                  <a:cubicBezTo>
                    <a:pt x="31651" y="1652"/>
                    <a:pt x="31688" y="1479"/>
                    <a:pt x="31700" y="1306"/>
                  </a:cubicBezTo>
                  <a:cubicBezTo>
                    <a:pt x="31700" y="1300"/>
                    <a:pt x="31697" y="1298"/>
                    <a:pt x="31693" y="1298"/>
                  </a:cubicBezTo>
                  <a:cubicBezTo>
                    <a:pt x="31670" y="1298"/>
                    <a:pt x="31599" y="1359"/>
                    <a:pt x="31570" y="1359"/>
                  </a:cubicBezTo>
                  <a:cubicBezTo>
                    <a:pt x="31543" y="1359"/>
                    <a:pt x="31550" y="1307"/>
                    <a:pt x="31663" y="1109"/>
                  </a:cubicBezTo>
                  <a:cubicBezTo>
                    <a:pt x="31922" y="664"/>
                    <a:pt x="31083" y="701"/>
                    <a:pt x="30935" y="356"/>
                  </a:cubicBezTo>
                  <a:cubicBezTo>
                    <a:pt x="30873" y="170"/>
                    <a:pt x="30713" y="35"/>
                    <a:pt x="30515" y="22"/>
                  </a:cubicBezTo>
                  <a:cubicBezTo>
                    <a:pt x="30486" y="6"/>
                    <a:pt x="27086" y="0"/>
                    <a:pt x="22566" y="0"/>
                  </a:cubicBez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4"/>
            <p:cNvSpPr/>
            <p:nvPr/>
          </p:nvSpPr>
          <p:spPr>
            <a:xfrm>
              <a:off x="3040464" y="3220125"/>
              <a:ext cx="2903209" cy="1524835"/>
            </a:xfrm>
            <a:custGeom>
              <a:avLst/>
              <a:gdLst/>
              <a:ahLst/>
              <a:cxnLst/>
              <a:rect l="l" t="t" r="r" b="b"/>
              <a:pathLst>
                <a:path w="31885" h="19110" extrusionOk="0">
                  <a:moveTo>
                    <a:pt x="0" y="50"/>
                  </a:moveTo>
                  <a:cubicBezTo>
                    <a:pt x="0" y="50"/>
                    <a:pt x="30416" y="1"/>
                    <a:pt x="30502" y="50"/>
                  </a:cubicBezTo>
                  <a:cubicBezTo>
                    <a:pt x="30700" y="75"/>
                    <a:pt x="30848" y="198"/>
                    <a:pt x="30910" y="384"/>
                  </a:cubicBezTo>
                  <a:cubicBezTo>
                    <a:pt x="31058" y="729"/>
                    <a:pt x="31885" y="692"/>
                    <a:pt x="31626" y="1137"/>
                  </a:cubicBezTo>
                  <a:cubicBezTo>
                    <a:pt x="31379" y="1593"/>
                    <a:pt x="31675" y="1272"/>
                    <a:pt x="31675" y="1334"/>
                  </a:cubicBezTo>
                  <a:cubicBezTo>
                    <a:pt x="31663" y="1507"/>
                    <a:pt x="31626" y="1680"/>
                    <a:pt x="31564" y="1852"/>
                  </a:cubicBezTo>
                  <a:cubicBezTo>
                    <a:pt x="31453" y="2235"/>
                    <a:pt x="31305" y="2285"/>
                    <a:pt x="31255" y="2544"/>
                  </a:cubicBezTo>
                  <a:cubicBezTo>
                    <a:pt x="31218" y="2914"/>
                    <a:pt x="31268" y="3309"/>
                    <a:pt x="31428" y="3655"/>
                  </a:cubicBezTo>
                  <a:cubicBezTo>
                    <a:pt x="31626" y="4111"/>
                    <a:pt x="31515" y="4173"/>
                    <a:pt x="31515" y="4173"/>
                  </a:cubicBezTo>
                  <a:cubicBezTo>
                    <a:pt x="31218" y="4951"/>
                    <a:pt x="31033" y="5765"/>
                    <a:pt x="30984" y="6605"/>
                  </a:cubicBezTo>
                  <a:cubicBezTo>
                    <a:pt x="30984" y="6605"/>
                    <a:pt x="31082" y="7308"/>
                    <a:pt x="31082" y="7395"/>
                  </a:cubicBezTo>
                  <a:cubicBezTo>
                    <a:pt x="31058" y="7518"/>
                    <a:pt x="31021" y="7629"/>
                    <a:pt x="30959" y="7741"/>
                  </a:cubicBezTo>
                  <a:cubicBezTo>
                    <a:pt x="31021" y="7889"/>
                    <a:pt x="31082" y="8049"/>
                    <a:pt x="31107" y="8210"/>
                  </a:cubicBezTo>
                  <a:cubicBezTo>
                    <a:pt x="31107" y="8321"/>
                    <a:pt x="31132" y="9419"/>
                    <a:pt x="31132" y="9419"/>
                  </a:cubicBezTo>
                  <a:cubicBezTo>
                    <a:pt x="31132" y="9419"/>
                    <a:pt x="31268" y="9851"/>
                    <a:pt x="31354" y="11024"/>
                  </a:cubicBezTo>
                  <a:cubicBezTo>
                    <a:pt x="31440" y="12209"/>
                    <a:pt x="30922" y="13431"/>
                    <a:pt x="30786" y="13542"/>
                  </a:cubicBezTo>
                  <a:cubicBezTo>
                    <a:pt x="30663" y="13653"/>
                    <a:pt x="30552" y="14011"/>
                    <a:pt x="30490" y="14554"/>
                  </a:cubicBezTo>
                  <a:cubicBezTo>
                    <a:pt x="30428" y="15085"/>
                    <a:pt x="30515" y="15098"/>
                    <a:pt x="30515" y="15369"/>
                  </a:cubicBezTo>
                  <a:cubicBezTo>
                    <a:pt x="30515" y="15653"/>
                    <a:pt x="30465" y="15530"/>
                    <a:pt x="30342" y="15604"/>
                  </a:cubicBezTo>
                  <a:cubicBezTo>
                    <a:pt x="30206" y="15690"/>
                    <a:pt x="30515" y="15776"/>
                    <a:pt x="30552" y="16060"/>
                  </a:cubicBezTo>
                  <a:cubicBezTo>
                    <a:pt x="30601" y="16344"/>
                    <a:pt x="30552" y="16665"/>
                    <a:pt x="30576" y="16826"/>
                  </a:cubicBezTo>
                  <a:cubicBezTo>
                    <a:pt x="30601" y="16998"/>
                    <a:pt x="30687" y="17060"/>
                    <a:pt x="30712" y="17295"/>
                  </a:cubicBezTo>
                  <a:cubicBezTo>
                    <a:pt x="30749" y="17529"/>
                    <a:pt x="30564" y="18085"/>
                    <a:pt x="30478" y="18406"/>
                  </a:cubicBezTo>
                  <a:cubicBezTo>
                    <a:pt x="30416" y="18640"/>
                    <a:pt x="30391" y="18875"/>
                    <a:pt x="30404" y="19109"/>
                  </a:cubicBezTo>
                  <a:lnTo>
                    <a:pt x="0" y="19109"/>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 name="Google Shape;158;p14"/>
          <p:cNvGrpSpPr/>
          <p:nvPr/>
        </p:nvGrpSpPr>
        <p:grpSpPr>
          <a:xfrm>
            <a:off x="4187892" y="3065450"/>
            <a:ext cx="378908" cy="378158"/>
            <a:chOff x="4494921" y="3065450"/>
            <a:chExt cx="378908" cy="378158"/>
          </a:xfrm>
        </p:grpSpPr>
        <p:sp>
          <p:nvSpPr>
            <p:cNvPr id="159" name="Google Shape;159;p14"/>
            <p:cNvSpPr/>
            <p:nvPr/>
          </p:nvSpPr>
          <p:spPr>
            <a:xfrm>
              <a:off x="4505901" y="3065450"/>
              <a:ext cx="367929" cy="373930"/>
            </a:xfrm>
            <a:custGeom>
              <a:avLst/>
              <a:gdLst/>
              <a:ahLst/>
              <a:cxnLst/>
              <a:rect l="l" t="t" r="r" b="b"/>
              <a:pathLst>
                <a:path w="5395" h="5483" extrusionOk="0">
                  <a:moveTo>
                    <a:pt x="904" y="1"/>
                  </a:moveTo>
                  <a:cubicBezTo>
                    <a:pt x="694" y="1"/>
                    <a:pt x="496" y="89"/>
                    <a:pt x="321" y="269"/>
                  </a:cubicBezTo>
                  <a:cubicBezTo>
                    <a:pt x="37" y="553"/>
                    <a:pt x="0" y="1010"/>
                    <a:pt x="235" y="1331"/>
                  </a:cubicBezTo>
                  <a:lnTo>
                    <a:pt x="1395" y="2491"/>
                  </a:lnTo>
                  <a:lnTo>
                    <a:pt x="1580" y="2306"/>
                  </a:lnTo>
                  <a:lnTo>
                    <a:pt x="445" y="1170"/>
                  </a:lnTo>
                  <a:cubicBezTo>
                    <a:pt x="296" y="948"/>
                    <a:pt x="321" y="639"/>
                    <a:pt x="506" y="454"/>
                  </a:cubicBezTo>
                  <a:cubicBezTo>
                    <a:pt x="628" y="327"/>
                    <a:pt x="763" y="264"/>
                    <a:pt x="909" y="264"/>
                  </a:cubicBezTo>
                  <a:cubicBezTo>
                    <a:pt x="1104" y="264"/>
                    <a:pt x="1317" y="377"/>
                    <a:pt x="1543" y="602"/>
                  </a:cubicBezTo>
                  <a:lnTo>
                    <a:pt x="4901" y="3972"/>
                  </a:lnTo>
                  <a:lnTo>
                    <a:pt x="4913" y="3985"/>
                  </a:lnTo>
                  <a:cubicBezTo>
                    <a:pt x="5036" y="4083"/>
                    <a:pt x="5111" y="4244"/>
                    <a:pt x="5135" y="4404"/>
                  </a:cubicBezTo>
                  <a:cubicBezTo>
                    <a:pt x="5123" y="4614"/>
                    <a:pt x="5036" y="4812"/>
                    <a:pt x="4876" y="4948"/>
                  </a:cubicBezTo>
                  <a:cubicBezTo>
                    <a:pt x="4684" y="5135"/>
                    <a:pt x="4503" y="5221"/>
                    <a:pt x="4317" y="5221"/>
                  </a:cubicBezTo>
                  <a:cubicBezTo>
                    <a:pt x="3991" y="5221"/>
                    <a:pt x="3650" y="4956"/>
                    <a:pt x="3210" y="4515"/>
                  </a:cubicBezTo>
                  <a:lnTo>
                    <a:pt x="1235" y="2540"/>
                  </a:lnTo>
                  <a:cubicBezTo>
                    <a:pt x="1210" y="2516"/>
                    <a:pt x="1176" y="2503"/>
                    <a:pt x="1142" y="2503"/>
                  </a:cubicBezTo>
                  <a:cubicBezTo>
                    <a:pt x="1108" y="2503"/>
                    <a:pt x="1074" y="2516"/>
                    <a:pt x="1049" y="2540"/>
                  </a:cubicBezTo>
                  <a:cubicBezTo>
                    <a:pt x="1000" y="2590"/>
                    <a:pt x="1000" y="2676"/>
                    <a:pt x="1049" y="2726"/>
                  </a:cubicBezTo>
                  <a:lnTo>
                    <a:pt x="3024" y="4701"/>
                  </a:lnTo>
                  <a:cubicBezTo>
                    <a:pt x="3337" y="5022"/>
                    <a:pt x="3801" y="5482"/>
                    <a:pt x="4320" y="5482"/>
                  </a:cubicBezTo>
                  <a:cubicBezTo>
                    <a:pt x="4558" y="5482"/>
                    <a:pt x="4809" y="5385"/>
                    <a:pt x="5061" y="5133"/>
                  </a:cubicBezTo>
                  <a:cubicBezTo>
                    <a:pt x="5271" y="4948"/>
                    <a:pt x="5394" y="4676"/>
                    <a:pt x="5394" y="4392"/>
                  </a:cubicBezTo>
                  <a:cubicBezTo>
                    <a:pt x="5382" y="4145"/>
                    <a:pt x="5271" y="3935"/>
                    <a:pt x="5086" y="3775"/>
                  </a:cubicBezTo>
                  <a:lnTo>
                    <a:pt x="1728" y="417"/>
                  </a:lnTo>
                  <a:cubicBezTo>
                    <a:pt x="1453" y="142"/>
                    <a:pt x="1170" y="1"/>
                    <a:pt x="904" y="1"/>
                  </a:cubicBez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4"/>
            <p:cNvSpPr/>
            <p:nvPr/>
          </p:nvSpPr>
          <p:spPr>
            <a:xfrm>
              <a:off x="4494921" y="3069269"/>
              <a:ext cx="367929" cy="374339"/>
            </a:xfrm>
            <a:custGeom>
              <a:avLst/>
              <a:gdLst/>
              <a:ahLst/>
              <a:cxnLst/>
              <a:rect l="l" t="t" r="r" b="b"/>
              <a:pathLst>
                <a:path w="5395" h="5489" extrusionOk="0">
                  <a:moveTo>
                    <a:pt x="898" y="0"/>
                  </a:moveTo>
                  <a:cubicBezTo>
                    <a:pt x="688" y="0"/>
                    <a:pt x="489" y="88"/>
                    <a:pt x="309" y="263"/>
                  </a:cubicBezTo>
                  <a:cubicBezTo>
                    <a:pt x="25" y="559"/>
                    <a:pt x="1" y="1003"/>
                    <a:pt x="235" y="1336"/>
                  </a:cubicBezTo>
                  <a:lnTo>
                    <a:pt x="1396" y="2484"/>
                  </a:lnTo>
                  <a:lnTo>
                    <a:pt x="1581" y="2299"/>
                  </a:lnTo>
                  <a:lnTo>
                    <a:pt x="457" y="1176"/>
                  </a:lnTo>
                  <a:cubicBezTo>
                    <a:pt x="297" y="954"/>
                    <a:pt x="322" y="658"/>
                    <a:pt x="507" y="460"/>
                  </a:cubicBezTo>
                  <a:cubicBezTo>
                    <a:pt x="634" y="333"/>
                    <a:pt x="770" y="270"/>
                    <a:pt x="915" y="270"/>
                  </a:cubicBezTo>
                  <a:cubicBezTo>
                    <a:pt x="1108" y="270"/>
                    <a:pt x="1318" y="382"/>
                    <a:pt x="1544" y="608"/>
                  </a:cubicBezTo>
                  <a:lnTo>
                    <a:pt x="4914" y="3978"/>
                  </a:lnTo>
                  <a:lnTo>
                    <a:pt x="4914" y="3990"/>
                  </a:lnTo>
                  <a:cubicBezTo>
                    <a:pt x="5037" y="4089"/>
                    <a:pt x="5123" y="4250"/>
                    <a:pt x="5136" y="4410"/>
                  </a:cubicBezTo>
                  <a:cubicBezTo>
                    <a:pt x="5136" y="4620"/>
                    <a:pt x="5037" y="4817"/>
                    <a:pt x="4877" y="4953"/>
                  </a:cubicBezTo>
                  <a:cubicBezTo>
                    <a:pt x="4689" y="5141"/>
                    <a:pt x="4510" y="5227"/>
                    <a:pt x="4326" y="5227"/>
                  </a:cubicBezTo>
                  <a:cubicBezTo>
                    <a:pt x="4002" y="5227"/>
                    <a:pt x="3659" y="4962"/>
                    <a:pt x="3210" y="4521"/>
                  </a:cubicBezTo>
                  <a:lnTo>
                    <a:pt x="1235" y="2546"/>
                  </a:lnTo>
                  <a:cubicBezTo>
                    <a:pt x="1210" y="2521"/>
                    <a:pt x="1176" y="2509"/>
                    <a:pt x="1143" y="2509"/>
                  </a:cubicBezTo>
                  <a:cubicBezTo>
                    <a:pt x="1109" y="2509"/>
                    <a:pt x="1075" y="2521"/>
                    <a:pt x="1050" y="2546"/>
                  </a:cubicBezTo>
                  <a:cubicBezTo>
                    <a:pt x="1001" y="2596"/>
                    <a:pt x="1001" y="2682"/>
                    <a:pt x="1050" y="2731"/>
                  </a:cubicBezTo>
                  <a:lnTo>
                    <a:pt x="3025" y="4706"/>
                  </a:lnTo>
                  <a:cubicBezTo>
                    <a:pt x="3346" y="5028"/>
                    <a:pt x="3807" y="5488"/>
                    <a:pt x="4323" y="5488"/>
                  </a:cubicBezTo>
                  <a:cubicBezTo>
                    <a:pt x="4560" y="5488"/>
                    <a:pt x="4809" y="5391"/>
                    <a:pt x="5062" y="5138"/>
                  </a:cubicBezTo>
                  <a:cubicBezTo>
                    <a:pt x="5284" y="4941"/>
                    <a:pt x="5395" y="4669"/>
                    <a:pt x="5395" y="4385"/>
                  </a:cubicBezTo>
                  <a:cubicBezTo>
                    <a:pt x="5370" y="4151"/>
                    <a:pt x="5259" y="3929"/>
                    <a:pt x="5086" y="3781"/>
                  </a:cubicBezTo>
                  <a:lnTo>
                    <a:pt x="1729" y="423"/>
                  </a:lnTo>
                  <a:cubicBezTo>
                    <a:pt x="1446" y="140"/>
                    <a:pt x="1164" y="0"/>
                    <a:pt x="89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1" name="Google Shape;161;p14"/>
          <p:cNvSpPr txBox="1"/>
          <p:nvPr/>
        </p:nvSpPr>
        <p:spPr>
          <a:xfrm>
            <a:off x="4383861" y="3605850"/>
            <a:ext cx="1529400" cy="756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a:solidFill>
                  <a:schemeClr val="dk1"/>
                </a:solidFill>
                <a:latin typeface="Roboto"/>
                <a:ea typeface="Roboto"/>
                <a:cs typeface="Roboto"/>
                <a:sym typeface="Roboto"/>
              </a:rPr>
              <a:t>I grew a lot educationally though this class!</a:t>
            </a:r>
            <a:endParaRPr sz="1200">
              <a:latin typeface="Roboto"/>
              <a:ea typeface="Roboto"/>
              <a:cs typeface="Roboto"/>
              <a:sym typeface="Roboto"/>
            </a:endParaRPr>
          </a:p>
        </p:txBody>
      </p:sp>
      <p:grpSp>
        <p:nvGrpSpPr>
          <p:cNvPr id="162" name="Google Shape;162;p14"/>
          <p:cNvGrpSpPr/>
          <p:nvPr/>
        </p:nvGrpSpPr>
        <p:grpSpPr>
          <a:xfrm>
            <a:off x="3096575" y="3579900"/>
            <a:ext cx="1082701" cy="1060800"/>
            <a:chOff x="3484969" y="1827861"/>
            <a:chExt cx="1082701" cy="1060800"/>
          </a:xfrm>
        </p:grpSpPr>
        <p:sp>
          <p:nvSpPr>
            <p:cNvPr id="163" name="Google Shape;163;p14"/>
            <p:cNvSpPr txBox="1"/>
            <p:nvPr/>
          </p:nvSpPr>
          <p:spPr>
            <a:xfrm>
              <a:off x="3484969" y="2315961"/>
              <a:ext cx="1082700" cy="572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100" b="1">
                  <a:latin typeface="Fira Sans"/>
                  <a:ea typeface="Fira Sans"/>
                  <a:cs typeface="Fira Sans"/>
                  <a:sym typeface="Fira Sans"/>
                </a:rPr>
                <a:t>Conclusion and Famous Quote</a:t>
              </a:r>
              <a:endParaRPr sz="1100" b="1">
                <a:latin typeface="Fira Sans"/>
                <a:ea typeface="Fira Sans"/>
                <a:cs typeface="Fira Sans"/>
                <a:sym typeface="Fira Sans"/>
              </a:endParaRPr>
            </a:p>
          </p:txBody>
        </p:sp>
        <p:sp>
          <p:nvSpPr>
            <p:cNvPr id="164" name="Google Shape;164;p14"/>
            <p:cNvSpPr txBox="1"/>
            <p:nvPr/>
          </p:nvSpPr>
          <p:spPr>
            <a:xfrm>
              <a:off x="3484970" y="1827861"/>
              <a:ext cx="1082700" cy="48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500" b="1">
                  <a:latin typeface="Fira Sans"/>
                  <a:ea typeface="Fira Sans"/>
                  <a:cs typeface="Fira Sans"/>
                  <a:sym typeface="Fira Sans"/>
                </a:rPr>
                <a:t>04</a:t>
              </a:r>
              <a:endParaRPr sz="4500" b="1">
                <a:latin typeface="Fira Sans"/>
                <a:ea typeface="Fira Sans"/>
                <a:cs typeface="Fira Sans"/>
                <a:sym typeface="Fira Sans"/>
              </a:endParaRPr>
            </a:p>
          </p:txBody>
        </p:sp>
      </p:grpSp>
      <p:sp>
        <p:nvSpPr>
          <p:cNvPr id="165" name="Google Shape;165;p14"/>
          <p:cNvSpPr/>
          <p:nvPr/>
        </p:nvSpPr>
        <p:spPr>
          <a:xfrm rot="5400000">
            <a:off x="3822907" y="3984489"/>
            <a:ext cx="861592" cy="25750"/>
          </a:xfrm>
          <a:custGeom>
            <a:avLst/>
            <a:gdLst/>
            <a:ahLst/>
            <a:cxnLst/>
            <a:rect l="l" t="t" r="r" b="b"/>
            <a:pathLst>
              <a:path w="16097" h="322" extrusionOk="0">
                <a:moveTo>
                  <a:pt x="0" y="0"/>
                </a:moveTo>
                <a:lnTo>
                  <a:pt x="0" y="321"/>
                </a:lnTo>
                <a:lnTo>
                  <a:pt x="16097" y="321"/>
                </a:lnTo>
                <a:lnTo>
                  <a:pt x="160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6" name="Google Shape;166;p14"/>
          <p:cNvGrpSpPr/>
          <p:nvPr/>
        </p:nvGrpSpPr>
        <p:grpSpPr>
          <a:xfrm>
            <a:off x="6830601" y="1378627"/>
            <a:ext cx="1843101" cy="3207906"/>
            <a:chOff x="6272964" y="1378625"/>
            <a:chExt cx="1563806" cy="3207906"/>
          </a:xfrm>
        </p:grpSpPr>
        <p:sp>
          <p:nvSpPr>
            <p:cNvPr id="167" name="Google Shape;167;p14"/>
            <p:cNvSpPr/>
            <p:nvPr/>
          </p:nvSpPr>
          <p:spPr>
            <a:xfrm>
              <a:off x="6272964" y="1436240"/>
              <a:ext cx="1563806" cy="3150290"/>
            </a:xfrm>
            <a:custGeom>
              <a:avLst/>
              <a:gdLst/>
              <a:ahLst/>
              <a:cxnLst/>
              <a:rect l="l" t="t" r="r" b="b"/>
              <a:pathLst>
                <a:path w="19097" h="31713" extrusionOk="0">
                  <a:moveTo>
                    <a:pt x="0" y="1"/>
                  </a:moveTo>
                  <a:lnTo>
                    <a:pt x="0" y="30441"/>
                  </a:lnTo>
                  <a:cubicBezTo>
                    <a:pt x="40" y="30439"/>
                    <a:pt x="79" y="30438"/>
                    <a:pt x="118" y="30438"/>
                  </a:cubicBezTo>
                  <a:cubicBezTo>
                    <a:pt x="313" y="30438"/>
                    <a:pt x="509" y="30463"/>
                    <a:pt x="704" y="30515"/>
                  </a:cubicBezTo>
                  <a:cubicBezTo>
                    <a:pt x="985" y="30593"/>
                    <a:pt x="1471" y="30754"/>
                    <a:pt x="1733" y="30754"/>
                  </a:cubicBezTo>
                  <a:cubicBezTo>
                    <a:pt x="1758" y="30754"/>
                    <a:pt x="1782" y="30753"/>
                    <a:pt x="1803" y="30749"/>
                  </a:cubicBezTo>
                  <a:cubicBezTo>
                    <a:pt x="2037" y="30725"/>
                    <a:pt x="2111" y="30638"/>
                    <a:pt x="2272" y="30614"/>
                  </a:cubicBezTo>
                  <a:cubicBezTo>
                    <a:pt x="2318" y="30602"/>
                    <a:pt x="2383" y="30599"/>
                    <a:pt x="2459" y="30599"/>
                  </a:cubicBezTo>
                  <a:cubicBezTo>
                    <a:pt x="2552" y="30599"/>
                    <a:pt x="2660" y="30604"/>
                    <a:pt x="2770" y="30604"/>
                  </a:cubicBezTo>
                  <a:cubicBezTo>
                    <a:pt x="2861" y="30604"/>
                    <a:pt x="2953" y="30600"/>
                    <a:pt x="3037" y="30589"/>
                  </a:cubicBezTo>
                  <a:cubicBezTo>
                    <a:pt x="3273" y="30548"/>
                    <a:pt x="3372" y="30337"/>
                    <a:pt x="3449" y="30337"/>
                  </a:cubicBezTo>
                  <a:cubicBezTo>
                    <a:pt x="3464" y="30337"/>
                    <a:pt x="3479" y="30346"/>
                    <a:pt x="3494" y="30367"/>
                  </a:cubicBezTo>
                  <a:cubicBezTo>
                    <a:pt x="3568" y="30502"/>
                    <a:pt x="3444" y="30539"/>
                    <a:pt x="3728" y="30539"/>
                  </a:cubicBezTo>
                  <a:cubicBezTo>
                    <a:pt x="3927" y="30539"/>
                    <a:pt x="3981" y="30497"/>
                    <a:pt x="4181" y="30497"/>
                  </a:cubicBezTo>
                  <a:cubicBezTo>
                    <a:pt x="4267" y="30497"/>
                    <a:pt x="4380" y="30505"/>
                    <a:pt x="4543" y="30527"/>
                  </a:cubicBezTo>
                  <a:cubicBezTo>
                    <a:pt x="5086" y="30589"/>
                    <a:pt x="5444" y="30700"/>
                    <a:pt x="5555" y="30823"/>
                  </a:cubicBezTo>
                  <a:cubicBezTo>
                    <a:pt x="5658" y="30949"/>
                    <a:pt x="6705" y="31389"/>
                    <a:pt x="7797" y="31389"/>
                  </a:cubicBezTo>
                  <a:cubicBezTo>
                    <a:pt x="7889" y="31389"/>
                    <a:pt x="7981" y="31386"/>
                    <a:pt x="8073" y="31379"/>
                  </a:cubicBezTo>
                  <a:cubicBezTo>
                    <a:pt x="9246" y="31292"/>
                    <a:pt x="9678" y="31169"/>
                    <a:pt x="9678" y="31169"/>
                  </a:cubicBezTo>
                  <a:cubicBezTo>
                    <a:pt x="9678" y="31169"/>
                    <a:pt x="10777" y="31144"/>
                    <a:pt x="10888" y="31144"/>
                  </a:cubicBezTo>
                  <a:cubicBezTo>
                    <a:pt x="11048" y="31107"/>
                    <a:pt x="11209" y="31058"/>
                    <a:pt x="11357" y="30996"/>
                  </a:cubicBezTo>
                  <a:cubicBezTo>
                    <a:pt x="11468" y="31046"/>
                    <a:pt x="11579" y="31095"/>
                    <a:pt x="11703" y="31120"/>
                  </a:cubicBezTo>
                  <a:cubicBezTo>
                    <a:pt x="11789" y="31120"/>
                    <a:pt x="12493" y="31021"/>
                    <a:pt x="12493" y="31021"/>
                  </a:cubicBezTo>
                  <a:cubicBezTo>
                    <a:pt x="13332" y="31070"/>
                    <a:pt x="14147" y="31255"/>
                    <a:pt x="14924" y="31552"/>
                  </a:cubicBezTo>
                  <a:cubicBezTo>
                    <a:pt x="14924" y="31552"/>
                    <a:pt x="14942" y="31583"/>
                    <a:pt x="15026" y="31583"/>
                  </a:cubicBezTo>
                  <a:cubicBezTo>
                    <a:pt x="15100" y="31583"/>
                    <a:pt x="15228" y="31558"/>
                    <a:pt x="15443" y="31465"/>
                  </a:cubicBezTo>
                  <a:cubicBezTo>
                    <a:pt x="15711" y="31341"/>
                    <a:pt x="16008" y="31276"/>
                    <a:pt x="16301" y="31276"/>
                  </a:cubicBezTo>
                  <a:cubicBezTo>
                    <a:pt x="16386" y="31276"/>
                    <a:pt x="16470" y="31281"/>
                    <a:pt x="16554" y="31292"/>
                  </a:cubicBezTo>
                  <a:cubicBezTo>
                    <a:pt x="16813" y="31342"/>
                    <a:pt x="16862" y="31490"/>
                    <a:pt x="17245" y="31601"/>
                  </a:cubicBezTo>
                  <a:cubicBezTo>
                    <a:pt x="17418" y="31663"/>
                    <a:pt x="17591" y="31687"/>
                    <a:pt x="17763" y="31700"/>
                  </a:cubicBezTo>
                  <a:cubicBezTo>
                    <a:pt x="17806" y="31700"/>
                    <a:pt x="17670" y="31556"/>
                    <a:pt x="17733" y="31556"/>
                  </a:cubicBezTo>
                  <a:cubicBezTo>
                    <a:pt x="17760" y="31556"/>
                    <a:pt x="17826" y="31584"/>
                    <a:pt x="17961" y="31663"/>
                  </a:cubicBezTo>
                  <a:cubicBezTo>
                    <a:pt x="18020" y="31697"/>
                    <a:pt x="18070" y="31712"/>
                    <a:pt x="18114" y="31712"/>
                  </a:cubicBezTo>
                  <a:cubicBezTo>
                    <a:pt x="18402" y="31712"/>
                    <a:pt x="18414" y="31063"/>
                    <a:pt x="18714" y="30934"/>
                  </a:cubicBezTo>
                  <a:cubicBezTo>
                    <a:pt x="18899" y="30873"/>
                    <a:pt x="19035" y="30712"/>
                    <a:pt x="19047" y="30527"/>
                  </a:cubicBezTo>
                  <a:cubicBezTo>
                    <a:pt x="19097" y="30441"/>
                    <a:pt x="19047" y="1"/>
                    <a:pt x="19047" y="1"/>
                  </a:cubicBez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4"/>
            <p:cNvSpPr/>
            <p:nvPr/>
          </p:nvSpPr>
          <p:spPr>
            <a:xfrm>
              <a:off x="6272964" y="1378625"/>
              <a:ext cx="1563806" cy="3176019"/>
            </a:xfrm>
            <a:custGeom>
              <a:avLst/>
              <a:gdLst/>
              <a:ahLst/>
              <a:cxnLst/>
              <a:rect l="l" t="t" r="r" b="b"/>
              <a:pathLst>
                <a:path w="19097" h="31972" extrusionOk="0">
                  <a:moveTo>
                    <a:pt x="19047" y="0"/>
                  </a:moveTo>
                  <a:cubicBezTo>
                    <a:pt x="19047" y="0"/>
                    <a:pt x="19097" y="30465"/>
                    <a:pt x="19047" y="30552"/>
                  </a:cubicBezTo>
                  <a:cubicBezTo>
                    <a:pt x="19010" y="30638"/>
                    <a:pt x="19047" y="30823"/>
                    <a:pt x="18714" y="30984"/>
                  </a:cubicBezTo>
                  <a:cubicBezTo>
                    <a:pt x="18368" y="31132"/>
                    <a:pt x="18405" y="31971"/>
                    <a:pt x="17961" y="31712"/>
                  </a:cubicBezTo>
                  <a:cubicBezTo>
                    <a:pt x="17517" y="31465"/>
                    <a:pt x="17825" y="31761"/>
                    <a:pt x="17763" y="31761"/>
                  </a:cubicBezTo>
                  <a:cubicBezTo>
                    <a:pt x="17591" y="31749"/>
                    <a:pt x="17418" y="31724"/>
                    <a:pt x="17245" y="31663"/>
                  </a:cubicBezTo>
                  <a:cubicBezTo>
                    <a:pt x="16862" y="31551"/>
                    <a:pt x="16813" y="31403"/>
                    <a:pt x="16554" y="31354"/>
                  </a:cubicBezTo>
                  <a:cubicBezTo>
                    <a:pt x="16183" y="31317"/>
                    <a:pt x="15788" y="31366"/>
                    <a:pt x="15443" y="31527"/>
                  </a:cubicBezTo>
                  <a:cubicBezTo>
                    <a:pt x="14986" y="31724"/>
                    <a:pt x="14924" y="31613"/>
                    <a:pt x="14924" y="31613"/>
                  </a:cubicBezTo>
                  <a:cubicBezTo>
                    <a:pt x="14147" y="31317"/>
                    <a:pt x="13332" y="31132"/>
                    <a:pt x="12493" y="31082"/>
                  </a:cubicBezTo>
                  <a:cubicBezTo>
                    <a:pt x="12493" y="31082"/>
                    <a:pt x="11789" y="31194"/>
                    <a:pt x="11703" y="31194"/>
                  </a:cubicBezTo>
                  <a:cubicBezTo>
                    <a:pt x="11579" y="31156"/>
                    <a:pt x="11468" y="31119"/>
                    <a:pt x="11357" y="31058"/>
                  </a:cubicBezTo>
                  <a:cubicBezTo>
                    <a:pt x="11209" y="31119"/>
                    <a:pt x="11048" y="31181"/>
                    <a:pt x="10888" y="31218"/>
                  </a:cubicBezTo>
                  <a:cubicBezTo>
                    <a:pt x="10777" y="31218"/>
                    <a:pt x="9678" y="31231"/>
                    <a:pt x="9678" y="31231"/>
                  </a:cubicBezTo>
                  <a:cubicBezTo>
                    <a:pt x="9678" y="31231"/>
                    <a:pt x="9246" y="31366"/>
                    <a:pt x="8073" y="31453"/>
                  </a:cubicBezTo>
                  <a:cubicBezTo>
                    <a:pt x="6888" y="31539"/>
                    <a:pt x="5666" y="31021"/>
                    <a:pt x="5555" y="30885"/>
                  </a:cubicBezTo>
                  <a:cubicBezTo>
                    <a:pt x="5444" y="30761"/>
                    <a:pt x="5086" y="30650"/>
                    <a:pt x="4543" y="30589"/>
                  </a:cubicBezTo>
                  <a:cubicBezTo>
                    <a:pt x="4000" y="30527"/>
                    <a:pt x="4012" y="30613"/>
                    <a:pt x="3728" y="30613"/>
                  </a:cubicBezTo>
                  <a:cubicBezTo>
                    <a:pt x="3444" y="30613"/>
                    <a:pt x="3568" y="30564"/>
                    <a:pt x="3494" y="30441"/>
                  </a:cubicBezTo>
                  <a:cubicBezTo>
                    <a:pt x="3407" y="30305"/>
                    <a:pt x="3321" y="30613"/>
                    <a:pt x="3037" y="30650"/>
                  </a:cubicBezTo>
                  <a:cubicBezTo>
                    <a:pt x="2766" y="30687"/>
                    <a:pt x="2420" y="30650"/>
                    <a:pt x="2272" y="30675"/>
                  </a:cubicBezTo>
                  <a:cubicBezTo>
                    <a:pt x="2111" y="30700"/>
                    <a:pt x="2037" y="30786"/>
                    <a:pt x="1803" y="30811"/>
                  </a:cubicBezTo>
                  <a:cubicBezTo>
                    <a:pt x="1568" y="30848"/>
                    <a:pt x="1013" y="30663"/>
                    <a:pt x="704" y="30576"/>
                  </a:cubicBezTo>
                  <a:cubicBezTo>
                    <a:pt x="470" y="30515"/>
                    <a:pt x="235" y="30502"/>
                    <a:pt x="0" y="30502"/>
                  </a:cubicBezTo>
                  <a:lnTo>
                    <a:pt x="0" y="0"/>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9" name="Google Shape;169;p14"/>
          <p:cNvGrpSpPr/>
          <p:nvPr/>
        </p:nvGrpSpPr>
        <p:grpSpPr>
          <a:xfrm>
            <a:off x="7543331" y="1288279"/>
            <a:ext cx="417642" cy="374132"/>
            <a:chOff x="6716580" y="1288279"/>
            <a:chExt cx="417642" cy="374132"/>
          </a:xfrm>
        </p:grpSpPr>
        <p:sp>
          <p:nvSpPr>
            <p:cNvPr id="170" name="Google Shape;170;p14"/>
            <p:cNvSpPr/>
            <p:nvPr/>
          </p:nvSpPr>
          <p:spPr>
            <a:xfrm>
              <a:off x="6719989" y="1299258"/>
              <a:ext cx="414232" cy="363152"/>
            </a:xfrm>
            <a:custGeom>
              <a:avLst/>
              <a:gdLst/>
              <a:ahLst/>
              <a:cxnLst/>
              <a:rect l="l" t="t" r="r" b="b"/>
              <a:pathLst>
                <a:path w="6074" h="5325" extrusionOk="0">
                  <a:moveTo>
                    <a:pt x="5090" y="0"/>
                  </a:moveTo>
                  <a:cubicBezTo>
                    <a:pt x="4919" y="0"/>
                    <a:pt x="4748" y="54"/>
                    <a:pt x="4604" y="165"/>
                  </a:cubicBezTo>
                  <a:lnTo>
                    <a:pt x="3456" y="1313"/>
                  </a:lnTo>
                  <a:lnTo>
                    <a:pt x="3642" y="1498"/>
                  </a:lnTo>
                  <a:lnTo>
                    <a:pt x="4765" y="374"/>
                  </a:lnTo>
                  <a:cubicBezTo>
                    <a:pt x="4864" y="303"/>
                    <a:pt x="4981" y="268"/>
                    <a:pt x="5097" y="268"/>
                  </a:cubicBezTo>
                  <a:cubicBezTo>
                    <a:pt x="5241" y="268"/>
                    <a:pt x="5384" y="321"/>
                    <a:pt x="5493" y="424"/>
                  </a:cubicBezTo>
                  <a:cubicBezTo>
                    <a:pt x="5777" y="720"/>
                    <a:pt x="5728" y="1066"/>
                    <a:pt x="5333" y="1461"/>
                  </a:cubicBezTo>
                  <a:lnTo>
                    <a:pt x="1963" y="4831"/>
                  </a:lnTo>
                  <a:lnTo>
                    <a:pt x="1963" y="4843"/>
                  </a:lnTo>
                  <a:cubicBezTo>
                    <a:pt x="1852" y="4966"/>
                    <a:pt x="1704" y="5040"/>
                    <a:pt x="1543" y="5053"/>
                  </a:cubicBezTo>
                  <a:cubicBezTo>
                    <a:pt x="1333" y="5053"/>
                    <a:pt x="1136" y="4954"/>
                    <a:pt x="1000" y="4794"/>
                  </a:cubicBezTo>
                  <a:cubicBezTo>
                    <a:pt x="482" y="4275"/>
                    <a:pt x="728" y="3831"/>
                    <a:pt x="1420" y="3139"/>
                  </a:cubicBezTo>
                  <a:lnTo>
                    <a:pt x="3395" y="1164"/>
                  </a:lnTo>
                  <a:cubicBezTo>
                    <a:pt x="3499" y="1060"/>
                    <a:pt x="3406" y="926"/>
                    <a:pt x="3302" y="926"/>
                  </a:cubicBezTo>
                  <a:cubicBezTo>
                    <a:pt x="3271" y="926"/>
                    <a:pt x="3238" y="938"/>
                    <a:pt x="3210" y="967"/>
                  </a:cubicBezTo>
                  <a:lnTo>
                    <a:pt x="1235" y="2942"/>
                  </a:lnTo>
                  <a:cubicBezTo>
                    <a:pt x="778" y="3411"/>
                    <a:pt x="0" y="4176"/>
                    <a:pt x="802" y="4979"/>
                  </a:cubicBezTo>
                  <a:cubicBezTo>
                    <a:pt x="1000" y="5201"/>
                    <a:pt x="1272" y="5324"/>
                    <a:pt x="1555" y="5324"/>
                  </a:cubicBezTo>
                  <a:cubicBezTo>
                    <a:pt x="1790" y="5300"/>
                    <a:pt x="2000" y="5189"/>
                    <a:pt x="2160" y="5016"/>
                  </a:cubicBezTo>
                  <a:lnTo>
                    <a:pt x="5518" y="1646"/>
                  </a:lnTo>
                  <a:cubicBezTo>
                    <a:pt x="6012" y="1152"/>
                    <a:pt x="6073" y="634"/>
                    <a:pt x="5666" y="239"/>
                  </a:cubicBezTo>
                  <a:cubicBezTo>
                    <a:pt x="5509" y="82"/>
                    <a:pt x="5300" y="0"/>
                    <a:pt x="5090" y="0"/>
                  </a:cubicBez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4"/>
            <p:cNvSpPr/>
            <p:nvPr/>
          </p:nvSpPr>
          <p:spPr>
            <a:xfrm>
              <a:off x="6716580" y="1288279"/>
              <a:ext cx="413413" cy="363152"/>
            </a:xfrm>
            <a:custGeom>
              <a:avLst/>
              <a:gdLst/>
              <a:ahLst/>
              <a:cxnLst/>
              <a:rect l="l" t="t" r="r" b="b"/>
              <a:pathLst>
                <a:path w="6062" h="5325" extrusionOk="0">
                  <a:moveTo>
                    <a:pt x="5084" y="1"/>
                  </a:moveTo>
                  <a:cubicBezTo>
                    <a:pt x="4914" y="1"/>
                    <a:pt x="4742" y="55"/>
                    <a:pt x="4593" y="165"/>
                  </a:cubicBezTo>
                  <a:lnTo>
                    <a:pt x="3445" y="1313"/>
                  </a:lnTo>
                  <a:lnTo>
                    <a:pt x="3630" y="1498"/>
                  </a:lnTo>
                  <a:lnTo>
                    <a:pt x="4753" y="375"/>
                  </a:lnTo>
                  <a:cubicBezTo>
                    <a:pt x="4852" y="303"/>
                    <a:pt x="4969" y="269"/>
                    <a:pt x="5085" y="269"/>
                  </a:cubicBezTo>
                  <a:cubicBezTo>
                    <a:pt x="5229" y="269"/>
                    <a:pt x="5372" y="322"/>
                    <a:pt x="5481" y="424"/>
                  </a:cubicBezTo>
                  <a:cubicBezTo>
                    <a:pt x="5765" y="721"/>
                    <a:pt x="5716" y="1066"/>
                    <a:pt x="5321" y="1461"/>
                  </a:cubicBezTo>
                  <a:lnTo>
                    <a:pt x="1963" y="4831"/>
                  </a:lnTo>
                  <a:lnTo>
                    <a:pt x="1951" y="4831"/>
                  </a:lnTo>
                  <a:cubicBezTo>
                    <a:pt x="1840" y="4955"/>
                    <a:pt x="1692" y="5041"/>
                    <a:pt x="1531" y="5053"/>
                  </a:cubicBezTo>
                  <a:cubicBezTo>
                    <a:pt x="1322" y="5053"/>
                    <a:pt x="1124" y="4955"/>
                    <a:pt x="988" y="4794"/>
                  </a:cubicBezTo>
                  <a:cubicBezTo>
                    <a:pt x="470" y="4276"/>
                    <a:pt x="729" y="3831"/>
                    <a:pt x="1420" y="3128"/>
                  </a:cubicBezTo>
                  <a:lnTo>
                    <a:pt x="3395" y="1153"/>
                  </a:lnTo>
                  <a:cubicBezTo>
                    <a:pt x="3445" y="1103"/>
                    <a:pt x="3445" y="1017"/>
                    <a:pt x="3395" y="967"/>
                  </a:cubicBezTo>
                  <a:cubicBezTo>
                    <a:pt x="3371" y="943"/>
                    <a:pt x="3337" y="930"/>
                    <a:pt x="3303" y="930"/>
                  </a:cubicBezTo>
                  <a:cubicBezTo>
                    <a:pt x="3269" y="930"/>
                    <a:pt x="3235" y="943"/>
                    <a:pt x="3210" y="967"/>
                  </a:cubicBezTo>
                  <a:lnTo>
                    <a:pt x="1235" y="2942"/>
                  </a:lnTo>
                  <a:cubicBezTo>
                    <a:pt x="766" y="3412"/>
                    <a:pt x="1" y="4177"/>
                    <a:pt x="803" y="4979"/>
                  </a:cubicBezTo>
                  <a:cubicBezTo>
                    <a:pt x="988" y="5201"/>
                    <a:pt x="1260" y="5325"/>
                    <a:pt x="1544" y="5325"/>
                  </a:cubicBezTo>
                  <a:cubicBezTo>
                    <a:pt x="1778" y="5300"/>
                    <a:pt x="1988" y="5189"/>
                    <a:pt x="2149" y="5016"/>
                  </a:cubicBezTo>
                  <a:lnTo>
                    <a:pt x="5506" y="1646"/>
                  </a:lnTo>
                  <a:cubicBezTo>
                    <a:pt x="6012" y="1153"/>
                    <a:pt x="6062" y="634"/>
                    <a:pt x="5667" y="239"/>
                  </a:cubicBezTo>
                  <a:cubicBezTo>
                    <a:pt x="5503" y="82"/>
                    <a:pt x="5294" y="1"/>
                    <a:pt x="508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2" name="Google Shape;172;p14"/>
          <p:cNvGrpSpPr/>
          <p:nvPr/>
        </p:nvGrpSpPr>
        <p:grpSpPr>
          <a:xfrm>
            <a:off x="6934126" y="2065800"/>
            <a:ext cx="1529400" cy="1806475"/>
            <a:chOff x="6948675" y="2065800"/>
            <a:chExt cx="1529400" cy="1806475"/>
          </a:xfrm>
        </p:grpSpPr>
        <p:sp>
          <p:nvSpPr>
            <p:cNvPr id="173" name="Google Shape;173;p14"/>
            <p:cNvSpPr/>
            <p:nvPr/>
          </p:nvSpPr>
          <p:spPr>
            <a:xfrm>
              <a:off x="7217778" y="2862946"/>
              <a:ext cx="1097843" cy="21960"/>
            </a:xfrm>
            <a:custGeom>
              <a:avLst/>
              <a:gdLst/>
              <a:ahLst/>
              <a:cxnLst/>
              <a:rect l="l" t="t" r="r" b="b"/>
              <a:pathLst>
                <a:path w="16098" h="322" extrusionOk="0">
                  <a:moveTo>
                    <a:pt x="1" y="0"/>
                  </a:moveTo>
                  <a:lnTo>
                    <a:pt x="1" y="321"/>
                  </a:lnTo>
                  <a:lnTo>
                    <a:pt x="16097" y="321"/>
                  </a:lnTo>
                  <a:lnTo>
                    <a:pt x="160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4"/>
            <p:cNvSpPr txBox="1"/>
            <p:nvPr/>
          </p:nvSpPr>
          <p:spPr>
            <a:xfrm>
              <a:off x="7225349" y="2469300"/>
              <a:ext cx="1190400" cy="488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800" b="1">
                  <a:latin typeface="Fira Sans"/>
                  <a:ea typeface="Fira Sans"/>
                  <a:cs typeface="Fira Sans"/>
                  <a:sym typeface="Fira Sans"/>
                </a:rPr>
                <a:t>A few  more proven strategies that work!</a:t>
              </a:r>
              <a:endParaRPr sz="800" b="1">
                <a:latin typeface="Fira Sans"/>
                <a:ea typeface="Fira Sans"/>
                <a:cs typeface="Fira Sans"/>
                <a:sym typeface="Fira Sans"/>
              </a:endParaRPr>
            </a:p>
          </p:txBody>
        </p:sp>
        <p:sp>
          <p:nvSpPr>
            <p:cNvPr id="175" name="Google Shape;175;p14"/>
            <p:cNvSpPr txBox="1"/>
            <p:nvPr/>
          </p:nvSpPr>
          <p:spPr>
            <a:xfrm>
              <a:off x="7225350" y="2065800"/>
              <a:ext cx="1082700" cy="48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500" b="1">
                  <a:latin typeface="Fira Sans"/>
                  <a:ea typeface="Fira Sans"/>
                  <a:cs typeface="Fira Sans"/>
                  <a:sym typeface="Fira Sans"/>
                </a:rPr>
                <a:t>03</a:t>
              </a:r>
              <a:endParaRPr sz="4500" b="1">
                <a:latin typeface="Fira Sans"/>
                <a:ea typeface="Fira Sans"/>
                <a:cs typeface="Fira Sans"/>
                <a:sym typeface="Fira Sans"/>
              </a:endParaRPr>
            </a:p>
          </p:txBody>
        </p:sp>
        <p:sp>
          <p:nvSpPr>
            <p:cNvPr id="176" name="Google Shape;176;p14"/>
            <p:cNvSpPr txBox="1"/>
            <p:nvPr/>
          </p:nvSpPr>
          <p:spPr>
            <a:xfrm>
              <a:off x="6948675" y="3037375"/>
              <a:ext cx="1529400" cy="834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300">
                <a:solidFill>
                  <a:schemeClr val="dk1"/>
                </a:solidFill>
                <a:latin typeface="Roboto"/>
                <a:ea typeface="Roboto"/>
                <a:cs typeface="Roboto"/>
                <a:sym typeface="Roboto"/>
              </a:endParaRPr>
            </a:p>
            <a:p>
              <a:pPr marL="914400" lvl="0" indent="0" algn="l" rtl="0">
                <a:spcBef>
                  <a:spcPts val="0"/>
                </a:spcBef>
                <a:spcAft>
                  <a:spcPts val="0"/>
                </a:spcAft>
                <a:buNone/>
              </a:pPr>
              <a:endParaRPr sz="700">
                <a:solidFill>
                  <a:schemeClr val="dk1"/>
                </a:solidFill>
                <a:latin typeface="Roboto"/>
                <a:ea typeface="Roboto"/>
                <a:cs typeface="Roboto"/>
                <a:sym typeface="Roboto"/>
              </a:endParaRPr>
            </a:p>
            <a:p>
              <a:pPr marL="457200" lvl="0" indent="-273050" algn="l" rtl="0">
                <a:spcBef>
                  <a:spcPts val="0"/>
                </a:spcBef>
                <a:spcAft>
                  <a:spcPts val="0"/>
                </a:spcAft>
                <a:buClr>
                  <a:schemeClr val="dk1"/>
                </a:buClr>
                <a:buSzPts val="700"/>
                <a:buFont typeface="Roboto"/>
                <a:buChar char="●"/>
              </a:pPr>
              <a:r>
                <a:rPr lang="en" sz="700">
                  <a:solidFill>
                    <a:schemeClr val="dk1"/>
                  </a:solidFill>
                  <a:latin typeface="Roboto"/>
                  <a:ea typeface="Roboto"/>
                  <a:cs typeface="Roboto"/>
                  <a:sym typeface="Roboto"/>
                </a:rPr>
                <a:t>Sleep-You Gotta Have It!</a:t>
              </a:r>
              <a:endParaRPr sz="700">
                <a:solidFill>
                  <a:schemeClr val="dk1"/>
                </a:solidFill>
                <a:latin typeface="Roboto"/>
                <a:ea typeface="Roboto"/>
                <a:cs typeface="Roboto"/>
                <a:sym typeface="Roboto"/>
              </a:endParaRPr>
            </a:p>
            <a:p>
              <a:pPr marL="457200" lvl="0" indent="0" algn="l" rtl="0">
                <a:spcBef>
                  <a:spcPts val="0"/>
                </a:spcBef>
                <a:spcAft>
                  <a:spcPts val="0"/>
                </a:spcAft>
                <a:buNone/>
              </a:pPr>
              <a:endParaRPr sz="700">
                <a:solidFill>
                  <a:schemeClr val="dk1"/>
                </a:solidFill>
                <a:latin typeface="Roboto"/>
                <a:ea typeface="Roboto"/>
                <a:cs typeface="Roboto"/>
                <a:sym typeface="Roboto"/>
              </a:endParaRPr>
            </a:p>
            <a:p>
              <a:pPr marL="457200" lvl="0" indent="-273050" algn="l" rtl="0">
                <a:spcBef>
                  <a:spcPts val="0"/>
                </a:spcBef>
                <a:spcAft>
                  <a:spcPts val="0"/>
                </a:spcAft>
                <a:buClr>
                  <a:schemeClr val="dk1"/>
                </a:buClr>
                <a:buSzPts val="700"/>
                <a:buFont typeface="Roboto"/>
                <a:buChar char="●"/>
              </a:pPr>
              <a:r>
                <a:rPr lang="en" sz="700">
                  <a:solidFill>
                    <a:schemeClr val="dk1"/>
                  </a:solidFill>
                  <a:latin typeface="Roboto"/>
                  <a:ea typeface="Roboto"/>
                  <a:cs typeface="Roboto"/>
                  <a:sym typeface="Roboto"/>
                </a:rPr>
                <a:t>Recall, I remember now!</a:t>
              </a:r>
              <a:endParaRPr sz="700">
                <a:solidFill>
                  <a:schemeClr val="dk1"/>
                </a:solidFill>
                <a:latin typeface="Roboto"/>
                <a:ea typeface="Roboto"/>
                <a:cs typeface="Roboto"/>
                <a:sym typeface="Roboto"/>
              </a:endParaRPr>
            </a:p>
            <a:p>
              <a:pPr marL="0" lvl="0" indent="0" algn="ctr" rtl="0">
                <a:spcBef>
                  <a:spcPts val="0"/>
                </a:spcBef>
                <a:spcAft>
                  <a:spcPts val="0"/>
                </a:spcAft>
                <a:buNone/>
              </a:pPr>
              <a:endParaRPr sz="1200">
                <a:solidFill>
                  <a:schemeClr val="dk1"/>
                </a:solidFill>
                <a:latin typeface="Roboto"/>
                <a:ea typeface="Roboto"/>
                <a:cs typeface="Roboto"/>
                <a:sym typeface="Roboto"/>
              </a:endParaRPr>
            </a:p>
          </p:txBody>
        </p:sp>
      </p:grpSp>
      <p:sp>
        <p:nvSpPr>
          <p:cNvPr id="177" name="Google Shape;177;p14"/>
          <p:cNvSpPr/>
          <p:nvPr/>
        </p:nvSpPr>
        <p:spPr>
          <a:xfrm>
            <a:off x="624351" y="1814770"/>
            <a:ext cx="1528428" cy="2537991"/>
          </a:xfrm>
          <a:custGeom>
            <a:avLst/>
            <a:gdLst/>
            <a:ahLst/>
            <a:cxnLst/>
            <a:rect l="l" t="t" r="r" b="b"/>
            <a:pathLst>
              <a:path w="19097" h="31712" extrusionOk="0">
                <a:moveTo>
                  <a:pt x="0" y="0"/>
                </a:moveTo>
                <a:lnTo>
                  <a:pt x="0" y="30428"/>
                </a:lnTo>
                <a:cubicBezTo>
                  <a:pt x="235" y="30428"/>
                  <a:pt x="469" y="30453"/>
                  <a:pt x="691" y="30502"/>
                </a:cubicBezTo>
                <a:cubicBezTo>
                  <a:pt x="991" y="30595"/>
                  <a:pt x="1496" y="30752"/>
                  <a:pt x="1752" y="30752"/>
                </a:cubicBezTo>
                <a:cubicBezTo>
                  <a:pt x="1770" y="30752"/>
                  <a:pt x="1787" y="30751"/>
                  <a:pt x="1802" y="30749"/>
                </a:cubicBezTo>
                <a:cubicBezTo>
                  <a:pt x="2037" y="30724"/>
                  <a:pt x="2099" y="30626"/>
                  <a:pt x="2259" y="30601"/>
                </a:cubicBezTo>
                <a:cubicBezTo>
                  <a:pt x="2286" y="30599"/>
                  <a:pt x="2316" y="30598"/>
                  <a:pt x="2349" y="30598"/>
                </a:cubicBezTo>
                <a:cubicBezTo>
                  <a:pt x="2454" y="30598"/>
                  <a:pt x="2588" y="30606"/>
                  <a:pt x="2729" y="30606"/>
                </a:cubicBezTo>
                <a:cubicBezTo>
                  <a:pt x="2830" y="30606"/>
                  <a:pt x="2936" y="30602"/>
                  <a:pt x="3037" y="30589"/>
                </a:cubicBezTo>
                <a:cubicBezTo>
                  <a:pt x="3272" y="30548"/>
                  <a:pt x="3372" y="30337"/>
                  <a:pt x="3448" y="30337"/>
                </a:cubicBezTo>
                <a:cubicBezTo>
                  <a:pt x="3464" y="30337"/>
                  <a:pt x="3479" y="30345"/>
                  <a:pt x="3493" y="30366"/>
                </a:cubicBezTo>
                <a:cubicBezTo>
                  <a:pt x="3567" y="30502"/>
                  <a:pt x="3444" y="30539"/>
                  <a:pt x="3728" y="30539"/>
                </a:cubicBezTo>
                <a:cubicBezTo>
                  <a:pt x="3918" y="30539"/>
                  <a:pt x="3975" y="30497"/>
                  <a:pt x="4178" y="30497"/>
                </a:cubicBezTo>
                <a:cubicBezTo>
                  <a:pt x="4266" y="30497"/>
                  <a:pt x="4380" y="30505"/>
                  <a:pt x="4543" y="30527"/>
                </a:cubicBezTo>
                <a:cubicBezTo>
                  <a:pt x="5073" y="30589"/>
                  <a:pt x="5444" y="30687"/>
                  <a:pt x="5555" y="30823"/>
                </a:cubicBezTo>
                <a:cubicBezTo>
                  <a:pt x="5646" y="30937"/>
                  <a:pt x="6706" y="31388"/>
                  <a:pt x="7792" y="31388"/>
                </a:cubicBezTo>
                <a:cubicBezTo>
                  <a:pt x="7881" y="31388"/>
                  <a:pt x="7971" y="31385"/>
                  <a:pt x="8061" y="31379"/>
                </a:cubicBezTo>
                <a:cubicBezTo>
                  <a:pt x="9246" y="31292"/>
                  <a:pt x="9678" y="31169"/>
                  <a:pt x="9678" y="31169"/>
                </a:cubicBezTo>
                <a:cubicBezTo>
                  <a:pt x="9678" y="31169"/>
                  <a:pt x="10776" y="31144"/>
                  <a:pt x="10887" y="31144"/>
                </a:cubicBezTo>
                <a:cubicBezTo>
                  <a:pt x="11048" y="31107"/>
                  <a:pt x="11208" y="31058"/>
                  <a:pt x="11356" y="30996"/>
                </a:cubicBezTo>
                <a:cubicBezTo>
                  <a:pt x="11468" y="31045"/>
                  <a:pt x="11579" y="31095"/>
                  <a:pt x="11702" y="31119"/>
                </a:cubicBezTo>
                <a:cubicBezTo>
                  <a:pt x="11789" y="31119"/>
                  <a:pt x="12492" y="31008"/>
                  <a:pt x="12492" y="31008"/>
                </a:cubicBezTo>
                <a:cubicBezTo>
                  <a:pt x="13332" y="31070"/>
                  <a:pt x="14146" y="31243"/>
                  <a:pt x="14924" y="31552"/>
                </a:cubicBezTo>
                <a:cubicBezTo>
                  <a:pt x="14924" y="31552"/>
                  <a:pt x="14940" y="31578"/>
                  <a:pt x="15019" y="31578"/>
                </a:cubicBezTo>
                <a:cubicBezTo>
                  <a:pt x="15093" y="31578"/>
                  <a:pt x="15221" y="31555"/>
                  <a:pt x="15442" y="31465"/>
                </a:cubicBezTo>
                <a:cubicBezTo>
                  <a:pt x="15710" y="31341"/>
                  <a:pt x="16000" y="31276"/>
                  <a:pt x="16295" y="31276"/>
                </a:cubicBezTo>
                <a:cubicBezTo>
                  <a:pt x="16381" y="31276"/>
                  <a:pt x="16467" y="31281"/>
                  <a:pt x="16553" y="31292"/>
                </a:cubicBezTo>
                <a:cubicBezTo>
                  <a:pt x="16812" y="31342"/>
                  <a:pt x="16862" y="31490"/>
                  <a:pt x="17245" y="31601"/>
                </a:cubicBezTo>
                <a:cubicBezTo>
                  <a:pt x="17405" y="31663"/>
                  <a:pt x="17578" y="31700"/>
                  <a:pt x="17763" y="31712"/>
                </a:cubicBezTo>
                <a:cubicBezTo>
                  <a:pt x="17806" y="31712"/>
                  <a:pt x="17660" y="31559"/>
                  <a:pt x="17725" y="31559"/>
                </a:cubicBezTo>
                <a:cubicBezTo>
                  <a:pt x="17752" y="31559"/>
                  <a:pt x="17817" y="31586"/>
                  <a:pt x="17948" y="31663"/>
                </a:cubicBezTo>
                <a:cubicBezTo>
                  <a:pt x="18009" y="31697"/>
                  <a:pt x="18060" y="31712"/>
                  <a:pt x="18105" y="31712"/>
                </a:cubicBezTo>
                <a:cubicBezTo>
                  <a:pt x="18402" y="31712"/>
                  <a:pt x="18412" y="31063"/>
                  <a:pt x="18701" y="30934"/>
                </a:cubicBezTo>
                <a:cubicBezTo>
                  <a:pt x="18886" y="30873"/>
                  <a:pt x="19022" y="30712"/>
                  <a:pt x="19047" y="30527"/>
                </a:cubicBezTo>
                <a:cubicBezTo>
                  <a:pt x="19096" y="30441"/>
                  <a:pt x="19047" y="0"/>
                  <a:pt x="19047" y="0"/>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4"/>
          <p:cNvSpPr/>
          <p:nvPr/>
        </p:nvSpPr>
        <p:spPr>
          <a:xfrm>
            <a:off x="467013" y="1776275"/>
            <a:ext cx="1843112" cy="2552797"/>
          </a:xfrm>
          <a:custGeom>
            <a:avLst/>
            <a:gdLst/>
            <a:ahLst/>
            <a:cxnLst/>
            <a:rect l="l" t="t" r="r" b="b"/>
            <a:pathLst>
              <a:path w="19110" h="31897" extrusionOk="0">
                <a:moveTo>
                  <a:pt x="19060" y="0"/>
                </a:moveTo>
                <a:cubicBezTo>
                  <a:pt x="19060" y="0"/>
                  <a:pt x="19109" y="30415"/>
                  <a:pt x="19060" y="30502"/>
                </a:cubicBezTo>
                <a:cubicBezTo>
                  <a:pt x="19035" y="30699"/>
                  <a:pt x="18899" y="30847"/>
                  <a:pt x="18714" y="30909"/>
                </a:cubicBezTo>
                <a:cubicBezTo>
                  <a:pt x="18381" y="31057"/>
                  <a:pt x="18418" y="31897"/>
                  <a:pt x="17961" y="31637"/>
                </a:cubicBezTo>
                <a:cubicBezTo>
                  <a:pt x="17517" y="31378"/>
                  <a:pt x="17838" y="31675"/>
                  <a:pt x="17776" y="31675"/>
                </a:cubicBezTo>
                <a:cubicBezTo>
                  <a:pt x="17591" y="31662"/>
                  <a:pt x="17418" y="31625"/>
                  <a:pt x="17258" y="31563"/>
                </a:cubicBezTo>
                <a:cubicBezTo>
                  <a:pt x="16875" y="31452"/>
                  <a:pt x="16825" y="31304"/>
                  <a:pt x="16566" y="31267"/>
                </a:cubicBezTo>
                <a:cubicBezTo>
                  <a:pt x="16184" y="31218"/>
                  <a:pt x="15801" y="31280"/>
                  <a:pt x="15455" y="31440"/>
                </a:cubicBezTo>
                <a:cubicBezTo>
                  <a:pt x="14999" y="31625"/>
                  <a:pt x="14937" y="31526"/>
                  <a:pt x="14937" y="31526"/>
                </a:cubicBezTo>
                <a:cubicBezTo>
                  <a:pt x="14159" y="31218"/>
                  <a:pt x="13345" y="31045"/>
                  <a:pt x="12505" y="30983"/>
                </a:cubicBezTo>
                <a:cubicBezTo>
                  <a:pt x="12505" y="30983"/>
                  <a:pt x="11802" y="31094"/>
                  <a:pt x="11715" y="31094"/>
                </a:cubicBezTo>
                <a:cubicBezTo>
                  <a:pt x="11592" y="31057"/>
                  <a:pt x="11481" y="31020"/>
                  <a:pt x="11369" y="30959"/>
                </a:cubicBezTo>
                <a:cubicBezTo>
                  <a:pt x="11221" y="31033"/>
                  <a:pt x="11061" y="31082"/>
                  <a:pt x="10900" y="31119"/>
                </a:cubicBezTo>
                <a:cubicBezTo>
                  <a:pt x="10789" y="31119"/>
                  <a:pt x="9691" y="31144"/>
                  <a:pt x="9691" y="31144"/>
                </a:cubicBezTo>
                <a:cubicBezTo>
                  <a:pt x="9691" y="31144"/>
                  <a:pt x="9259" y="31267"/>
                  <a:pt x="8074" y="31354"/>
                </a:cubicBezTo>
                <a:cubicBezTo>
                  <a:pt x="6901" y="31440"/>
                  <a:pt x="5667" y="30922"/>
                  <a:pt x="5568" y="30798"/>
                </a:cubicBezTo>
                <a:cubicBezTo>
                  <a:pt x="5457" y="30662"/>
                  <a:pt x="5086" y="30564"/>
                  <a:pt x="4556" y="30490"/>
                </a:cubicBezTo>
                <a:cubicBezTo>
                  <a:pt x="4012" y="30428"/>
                  <a:pt x="4012" y="30514"/>
                  <a:pt x="3741" y="30514"/>
                </a:cubicBezTo>
                <a:cubicBezTo>
                  <a:pt x="3457" y="30514"/>
                  <a:pt x="3580" y="30477"/>
                  <a:pt x="3506" y="30341"/>
                </a:cubicBezTo>
                <a:cubicBezTo>
                  <a:pt x="3420" y="30218"/>
                  <a:pt x="3334" y="30514"/>
                  <a:pt x="3050" y="30564"/>
                </a:cubicBezTo>
                <a:cubicBezTo>
                  <a:pt x="2766" y="30601"/>
                  <a:pt x="2445" y="30564"/>
                  <a:pt x="2272" y="30576"/>
                </a:cubicBezTo>
                <a:cubicBezTo>
                  <a:pt x="2112" y="30601"/>
                  <a:pt x="2050" y="30699"/>
                  <a:pt x="1815" y="30724"/>
                </a:cubicBezTo>
                <a:cubicBezTo>
                  <a:pt x="1581" y="30749"/>
                  <a:pt x="1025" y="30564"/>
                  <a:pt x="704" y="30477"/>
                </a:cubicBezTo>
                <a:cubicBezTo>
                  <a:pt x="482" y="30428"/>
                  <a:pt x="235" y="30403"/>
                  <a:pt x="1" y="30403"/>
                </a:cubicBezTo>
                <a:lnTo>
                  <a:pt x="1" y="12"/>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4"/>
          <p:cNvSpPr/>
          <p:nvPr/>
        </p:nvSpPr>
        <p:spPr>
          <a:xfrm>
            <a:off x="1145501" y="1680074"/>
            <a:ext cx="486133" cy="426173"/>
          </a:xfrm>
          <a:custGeom>
            <a:avLst/>
            <a:gdLst/>
            <a:ahLst/>
            <a:cxnLst/>
            <a:rect l="l" t="t" r="r" b="b"/>
            <a:pathLst>
              <a:path w="6074" h="5325" extrusionOk="0">
                <a:moveTo>
                  <a:pt x="5096" y="1"/>
                </a:moveTo>
                <a:cubicBezTo>
                  <a:pt x="4926" y="1"/>
                  <a:pt x="4754" y="55"/>
                  <a:pt x="4605" y="165"/>
                </a:cubicBezTo>
                <a:lnTo>
                  <a:pt x="3457" y="1313"/>
                </a:lnTo>
                <a:lnTo>
                  <a:pt x="3642" y="1498"/>
                </a:lnTo>
                <a:lnTo>
                  <a:pt x="4778" y="375"/>
                </a:lnTo>
                <a:cubicBezTo>
                  <a:pt x="4877" y="303"/>
                  <a:pt x="4991" y="269"/>
                  <a:pt x="5104" y="269"/>
                </a:cubicBezTo>
                <a:cubicBezTo>
                  <a:pt x="5245" y="269"/>
                  <a:pt x="5384" y="322"/>
                  <a:pt x="5493" y="424"/>
                </a:cubicBezTo>
                <a:cubicBezTo>
                  <a:pt x="5790" y="721"/>
                  <a:pt x="5728" y="1066"/>
                  <a:pt x="5345" y="1461"/>
                </a:cubicBezTo>
                <a:lnTo>
                  <a:pt x="1963" y="4831"/>
                </a:lnTo>
                <a:lnTo>
                  <a:pt x="1963" y="4843"/>
                </a:lnTo>
                <a:cubicBezTo>
                  <a:pt x="1852" y="4967"/>
                  <a:pt x="1704" y="5041"/>
                  <a:pt x="1531" y="5053"/>
                </a:cubicBezTo>
                <a:cubicBezTo>
                  <a:pt x="1321" y="5053"/>
                  <a:pt x="1136" y="4955"/>
                  <a:pt x="1000" y="4806"/>
                </a:cubicBezTo>
                <a:cubicBezTo>
                  <a:pt x="469" y="4276"/>
                  <a:pt x="729" y="3831"/>
                  <a:pt x="1420" y="3140"/>
                </a:cubicBezTo>
                <a:lnTo>
                  <a:pt x="3395" y="1165"/>
                </a:lnTo>
                <a:cubicBezTo>
                  <a:pt x="3498" y="1071"/>
                  <a:pt x="3409" y="934"/>
                  <a:pt x="3305" y="934"/>
                </a:cubicBezTo>
                <a:cubicBezTo>
                  <a:pt x="3273" y="934"/>
                  <a:pt x="3239" y="947"/>
                  <a:pt x="3210" y="980"/>
                </a:cubicBezTo>
                <a:lnTo>
                  <a:pt x="1235" y="2955"/>
                </a:lnTo>
                <a:cubicBezTo>
                  <a:pt x="778" y="3412"/>
                  <a:pt x="0" y="4189"/>
                  <a:pt x="803" y="4992"/>
                </a:cubicBezTo>
                <a:cubicBezTo>
                  <a:pt x="1000" y="5201"/>
                  <a:pt x="1272" y="5325"/>
                  <a:pt x="1556" y="5325"/>
                </a:cubicBezTo>
                <a:cubicBezTo>
                  <a:pt x="1790" y="5300"/>
                  <a:pt x="2012" y="5189"/>
                  <a:pt x="2161" y="5016"/>
                </a:cubicBezTo>
                <a:lnTo>
                  <a:pt x="5518" y="1646"/>
                </a:lnTo>
                <a:cubicBezTo>
                  <a:pt x="6024" y="1153"/>
                  <a:pt x="6074" y="634"/>
                  <a:pt x="5679" y="239"/>
                </a:cubicBezTo>
                <a:cubicBezTo>
                  <a:pt x="5515" y="82"/>
                  <a:pt x="5306" y="1"/>
                  <a:pt x="5096" y="1"/>
                </a:cubicBez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4"/>
          <p:cNvSpPr/>
          <p:nvPr/>
        </p:nvSpPr>
        <p:spPr>
          <a:xfrm>
            <a:off x="1145501" y="1667268"/>
            <a:ext cx="486133" cy="426173"/>
          </a:xfrm>
          <a:custGeom>
            <a:avLst/>
            <a:gdLst/>
            <a:ahLst/>
            <a:cxnLst/>
            <a:rect l="l" t="t" r="r" b="b"/>
            <a:pathLst>
              <a:path w="6074" h="5325" extrusionOk="0">
                <a:moveTo>
                  <a:pt x="5090" y="0"/>
                </a:moveTo>
                <a:cubicBezTo>
                  <a:pt x="4919" y="0"/>
                  <a:pt x="4748" y="54"/>
                  <a:pt x="4604" y="165"/>
                </a:cubicBezTo>
                <a:lnTo>
                  <a:pt x="3444" y="1313"/>
                </a:lnTo>
                <a:lnTo>
                  <a:pt x="3629" y="1498"/>
                </a:lnTo>
                <a:lnTo>
                  <a:pt x="4765" y="374"/>
                </a:lnTo>
                <a:cubicBezTo>
                  <a:pt x="4864" y="303"/>
                  <a:pt x="4978" y="268"/>
                  <a:pt x="5091" y="268"/>
                </a:cubicBezTo>
                <a:cubicBezTo>
                  <a:pt x="5232" y="268"/>
                  <a:pt x="5371" y="321"/>
                  <a:pt x="5481" y="424"/>
                </a:cubicBezTo>
                <a:cubicBezTo>
                  <a:pt x="5777" y="720"/>
                  <a:pt x="5715" y="1066"/>
                  <a:pt x="5333" y="1461"/>
                </a:cubicBezTo>
                <a:lnTo>
                  <a:pt x="1963" y="4831"/>
                </a:lnTo>
                <a:lnTo>
                  <a:pt x="1950" y="4831"/>
                </a:lnTo>
                <a:cubicBezTo>
                  <a:pt x="1839" y="4954"/>
                  <a:pt x="1691" y="5040"/>
                  <a:pt x="1531" y="5053"/>
                </a:cubicBezTo>
                <a:cubicBezTo>
                  <a:pt x="1321" y="5053"/>
                  <a:pt x="1123" y="4954"/>
                  <a:pt x="988" y="4794"/>
                </a:cubicBezTo>
                <a:cubicBezTo>
                  <a:pt x="469" y="4275"/>
                  <a:pt x="728" y="3831"/>
                  <a:pt x="1420" y="3127"/>
                </a:cubicBezTo>
                <a:lnTo>
                  <a:pt x="3395" y="1152"/>
                </a:lnTo>
                <a:cubicBezTo>
                  <a:pt x="3444" y="1103"/>
                  <a:pt x="3444" y="1016"/>
                  <a:pt x="3395" y="967"/>
                </a:cubicBezTo>
                <a:cubicBezTo>
                  <a:pt x="3370" y="942"/>
                  <a:pt x="3336" y="930"/>
                  <a:pt x="3302" y="930"/>
                </a:cubicBezTo>
                <a:cubicBezTo>
                  <a:pt x="3268" y="930"/>
                  <a:pt x="3234" y="942"/>
                  <a:pt x="3209" y="967"/>
                </a:cubicBezTo>
                <a:lnTo>
                  <a:pt x="1234" y="2942"/>
                </a:lnTo>
                <a:cubicBezTo>
                  <a:pt x="765" y="3411"/>
                  <a:pt x="0" y="4176"/>
                  <a:pt x="802" y="4979"/>
                </a:cubicBezTo>
                <a:cubicBezTo>
                  <a:pt x="988" y="5201"/>
                  <a:pt x="1259" y="5324"/>
                  <a:pt x="1543" y="5324"/>
                </a:cubicBezTo>
                <a:cubicBezTo>
                  <a:pt x="1778" y="5300"/>
                  <a:pt x="2000" y="5189"/>
                  <a:pt x="2160" y="5016"/>
                </a:cubicBezTo>
                <a:lnTo>
                  <a:pt x="5518" y="1646"/>
                </a:lnTo>
                <a:cubicBezTo>
                  <a:pt x="6012" y="1152"/>
                  <a:pt x="6073" y="634"/>
                  <a:pt x="5666" y="239"/>
                </a:cubicBezTo>
                <a:cubicBezTo>
                  <a:pt x="5509" y="82"/>
                  <a:pt x="5300" y="0"/>
                  <a:pt x="50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4"/>
          <p:cNvSpPr/>
          <p:nvPr/>
        </p:nvSpPr>
        <p:spPr>
          <a:xfrm>
            <a:off x="744404" y="3040271"/>
            <a:ext cx="1288323" cy="24810"/>
          </a:xfrm>
          <a:custGeom>
            <a:avLst/>
            <a:gdLst/>
            <a:ahLst/>
            <a:cxnLst/>
            <a:rect l="l" t="t" r="r" b="b"/>
            <a:pathLst>
              <a:path w="16097" h="310" extrusionOk="0">
                <a:moveTo>
                  <a:pt x="0" y="1"/>
                </a:moveTo>
                <a:lnTo>
                  <a:pt x="0" y="309"/>
                </a:lnTo>
                <a:lnTo>
                  <a:pt x="16097" y="309"/>
                </a:lnTo>
                <a:lnTo>
                  <a:pt x="16097" y="1"/>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2" name="Google Shape;182;p14"/>
          <p:cNvGrpSpPr/>
          <p:nvPr/>
        </p:nvGrpSpPr>
        <p:grpSpPr>
          <a:xfrm>
            <a:off x="623875" y="2230550"/>
            <a:ext cx="1529400" cy="1988975"/>
            <a:chOff x="593654" y="2230550"/>
            <a:chExt cx="1529400" cy="1988975"/>
          </a:xfrm>
        </p:grpSpPr>
        <p:sp>
          <p:nvSpPr>
            <p:cNvPr id="183" name="Google Shape;183;p14"/>
            <p:cNvSpPr txBox="1"/>
            <p:nvPr/>
          </p:nvSpPr>
          <p:spPr>
            <a:xfrm>
              <a:off x="593654" y="3177025"/>
              <a:ext cx="1529400" cy="1042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latin typeface="Roboto"/>
                  <a:ea typeface="Roboto"/>
                  <a:cs typeface="Roboto"/>
                  <a:sym typeface="Roboto"/>
                </a:rPr>
                <a:t>So what if everyone will be younger and quicker with technology, you got this!</a:t>
              </a:r>
              <a:endParaRPr sz="1200">
                <a:latin typeface="Roboto"/>
                <a:ea typeface="Roboto"/>
                <a:cs typeface="Roboto"/>
                <a:sym typeface="Roboto"/>
              </a:endParaRPr>
            </a:p>
          </p:txBody>
        </p:sp>
        <p:sp>
          <p:nvSpPr>
            <p:cNvPr id="184" name="Google Shape;184;p14"/>
            <p:cNvSpPr txBox="1"/>
            <p:nvPr/>
          </p:nvSpPr>
          <p:spPr>
            <a:xfrm>
              <a:off x="816998" y="2718650"/>
              <a:ext cx="1082700" cy="346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b="1">
                  <a:latin typeface="Fira Sans"/>
                  <a:ea typeface="Fira Sans"/>
                  <a:cs typeface="Fira Sans"/>
                  <a:sym typeface="Fira Sans"/>
                </a:rPr>
                <a:t>I</a:t>
              </a:r>
              <a:r>
                <a:rPr lang="en" sz="800" b="1">
                  <a:latin typeface="Fira Sans"/>
                  <a:ea typeface="Fira Sans"/>
                  <a:cs typeface="Fira Sans"/>
                  <a:sym typeface="Fira Sans"/>
                </a:rPr>
                <a:t>t’s n</a:t>
              </a:r>
              <a:r>
                <a:rPr lang="en" sz="700" b="1">
                  <a:latin typeface="Fira Sans"/>
                  <a:ea typeface="Fira Sans"/>
                  <a:cs typeface="Fira Sans"/>
                  <a:sym typeface="Fira Sans"/>
                </a:rPr>
                <a:t>ever too late to take the Leap of Faith!</a:t>
              </a:r>
              <a:endParaRPr sz="700" b="1">
                <a:latin typeface="Fira Sans"/>
                <a:ea typeface="Fira Sans"/>
                <a:cs typeface="Fira Sans"/>
                <a:sym typeface="Fira Sans"/>
              </a:endParaRPr>
            </a:p>
          </p:txBody>
        </p:sp>
        <p:sp>
          <p:nvSpPr>
            <p:cNvPr id="185" name="Google Shape;185;p14"/>
            <p:cNvSpPr txBox="1"/>
            <p:nvPr/>
          </p:nvSpPr>
          <p:spPr>
            <a:xfrm>
              <a:off x="816998" y="2230550"/>
              <a:ext cx="1082700" cy="48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4500" b="1">
                  <a:latin typeface="Fira Sans"/>
                  <a:ea typeface="Fira Sans"/>
                  <a:cs typeface="Fira Sans"/>
                  <a:sym typeface="Fira Sans"/>
                </a:rPr>
                <a:t>01</a:t>
              </a:r>
              <a:endParaRPr sz="4500" b="1">
                <a:latin typeface="Fira Sans"/>
                <a:ea typeface="Fira Sans"/>
                <a:cs typeface="Fira Sans"/>
                <a:sym typeface="Fira Sans"/>
              </a:endParaRPr>
            </a:p>
          </p:txBody>
        </p:sp>
        <p:sp>
          <p:nvSpPr>
            <p:cNvPr id="186" name="Google Shape;186;p14"/>
            <p:cNvSpPr/>
            <p:nvPr/>
          </p:nvSpPr>
          <p:spPr>
            <a:xfrm>
              <a:off x="809426" y="3018202"/>
              <a:ext cx="1097843" cy="21960"/>
            </a:xfrm>
            <a:custGeom>
              <a:avLst/>
              <a:gdLst/>
              <a:ahLst/>
              <a:cxnLst/>
              <a:rect l="l" t="t" r="r" b="b"/>
              <a:pathLst>
                <a:path w="16098" h="322" extrusionOk="0">
                  <a:moveTo>
                    <a:pt x="1" y="0"/>
                  </a:moveTo>
                  <a:lnTo>
                    <a:pt x="1" y="321"/>
                  </a:lnTo>
                  <a:lnTo>
                    <a:pt x="16097" y="321"/>
                  </a:lnTo>
                  <a:lnTo>
                    <a:pt x="160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grpSp>
        <p:nvGrpSpPr>
          <p:cNvPr id="191" name="Google Shape;191;p15"/>
          <p:cNvGrpSpPr/>
          <p:nvPr/>
        </p:nvGrpSpPr>
        <p:grpSpPr>
          <a:xfrm>
            <a:off x="413669" y="1062000"/>
            <a:ext cx="548432" cy="3155901"/>
            <a:chOff x="4280713" y="1376325"/>
            <a:chExt cx="548432" cy="3155901"/>
          </a:xfrm>
        </p:grpSpPr>
        <p:sp>
          <p:nvSpPr>
            <p:cNvPr id="192" name="Google Shape;192;p15"/>
            <p:cNvSpPr/>
            <p:nvPr/>
          </p:nvSpPr>
          <p:spPr>
            <a:xfrm>
              <a:off x="4290764" y="1380702"/>
              <a:ext cx="538376" cy="788203"/>
            </a:xfrm>
            <a:custGeom>
              <a:avLst/>
              <a:gdLst/>
              <a:ahLst/>
              <a:cxnLst/>
              <a:rect l="l" t="t" r="r" b="b"/>
              <a:pathLst>
                <a:path w="3321" h="4862" extrusionOk="0">
                  <a:moveTo>
                    <a:pt x="1668" y="1"/>
                  </a:moveTo>
                  <a:cubicBezTo>
                    <a:pt x="1626" y="1"/>
                    <a:pt x="1584" y="20"/>
                    <a:pt x="1555" y="60"/>
                  </a:cubicBezTo>
                  <a:lnTo>
                    <a:pt x="839" y="1270"/>
                  </a:lnTo>
                  <a:lnTo>
                    <a:pt x="0" y="2702"/>
                  </a:lnTo>
                  <a:lnTo>
                    <a:pt x="0" y="4862"/>
                  </a:lnTo>
                  <a:lnTo>
                    <a:pt x="3308" y="4862"/>
                  </a:lnTo>
                  <a:lnTo>
                    <a:pt x="3321" y="2702"/>
                  </a:lnTo>
                  <a:lnTo>
                    <a:pt x="1790" y="72"/>
                  </a:lnTo>
                  <a:cubicBezTo>
                    <a:pt x="1763" y="26"/>
                    <a:pt x="1716" y="1"/>
                    <a:pt x="1668" y="1"/>
                  </a:cubicBezTo>
                  <a:close/>
                </a:path>
              </a:pathLst>
            </a:custGeom>
            <a:solidFill>
              <a:srgbClr val="F25C78"/>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5"/>
            <p:cNvSpPr/>
            <p:nvPr/>
          </p:nvSpPr>
          <p:spPr>
            <a:xfrm>
              <a:off x="4528748" y="1380378"/>
              <a:ext cx="300394" cy="786582"/>
            </a:xfrm>
            <a:custGeom>
              <a:avLst/>
              <a:gdLst/>
              <a:ahLst/>
              <a:cxnLst/>
              <a:rect l="l" t="t" r="r" b="b"/>
              <a:pathLst>
                <a:path w="1853" h="4852" extrusionOk="0">
                  <a:moveTo>
                    <a:pt x="205" y="0"/>
                  </a:moveTo>
                  <a:cubicBezTo>
                    <a:pt x="158" y="0"/>
                    <a:pt x="112" y="25"/>
                    <a:pt x="87" y="74"/>
                  </a:cubicBezTo>
                  <a:lnTo>
                    <a:pt x="1" y="222"/>
                  </a:lnTo>
                  <a:lnTo>
                    <a:pt x="1223" y="2321"/>
                  </a:lnTo>
                  <a:lnTo>
                    <a:pt x="1211" y="4481"/>
                  </a:lnTo>
                  <a:lnTo>
                    <a:pt x="1211" y="4851"/>
                  </a:lnTo>
                  <a:lnTo>
                    <a:pt x="1853" y="4851"/>
                  </a:lnTo>
                  <a:lnTo>
                    <a:pt x="1853" y="2691"/>
                  </a:lnTo>
                  <a:lnTo>
                    <a:pt x="322" y="74"/>
                  </a:lnTo>
                  <a:cubicBezTo>
                    <a:pt x="297" y="25"/>
                    <a:pt x="251" y="0"/>
                    <a:pt x="205" y="0"/>
                  </a:cubicBez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5"/>
            <p:cNvSpPr/>
            <p:nvPr/>
          </p:nvSpPr>
          <p:spPr>
            <a:xfrm>
              <a:off x="4286711" y="2166800"/>
              <a:ext cx="542428" cy="788527"/>
            </a:xfrm>
            <a:custGeom>
              <a:avLst/>
              <a:gdLst/>
              <a:ahLst/>
              <a:cxnLst/>
              <a:rect l="l" t="t" r="r" b="b"/>
              <a:pathLst>
                <a:path w="3346" h="4864" extrusionOk="0">
                  <a:moveTo>
                    <a:pt x="25" y="0"/>
                  </a:moveTo>
                  <a:lnTo>
                    <a:pt x="0" y="4864"/>
                  </a:lnTo>
                  <a:lnTo>
                    <a:pt x="3321" y="4864"/>
                  </a:lnTo>
                  <a:lnTo>
                    <a:pt x="3346" y="0"/>
                  </a:lnTo>
                  <a:close/>
                </a:path>
              </a:pathLst>
            </a:cu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5"/>
            <p:cNvSpPr/>
            <p:nvPr/>
          </p:nvSpPr>
          <p:spPr>
            <a:xfrm>
              <a:off x="4720853" y="2166800"/>
              <a:ext cx="108291" cy="788527"/>
            </a:xfrm>
            <a:custGeom>
              <a:avLst/>
              <a:gdLst/>
              <a:ahLst/>
              <a:cxnLst/>
              <a:rect l="l" t="t" r="r" b="b"/>
              <a:pathLst>
                <a:path w="668" h="4864" extrusionOk="0">
                  <a:moveTo>
                    <a:pt x="26" y="0"/>
                  </a:moveTo>
                  <a:lnTo>
                    <a:pt x="13" y="4481"/>
                  </a:lnTo>
                  <a:lnTo>
                    <a:pt x="1" y="4864"/>
                  </a:lnTo>
                  <a:lnTo>
                    <a:pt x="643" y="4864"/>
                  </a:lnTo>
                  <a:lnTo>
                    <a:pt x="668" y="0"/>
                  </a:ln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5"/>
            <p:cNvSpPr/>
            <p:nvPr/>
          </p:nvSpPr>
          <p:spPr>
            <a:xfrm>
              <a:off x="4284766" y="2955168"/>
              <a:ext cx="540321" cy="1032835"/>
            </a:xfrm>
            <a:custGeom>
              <a:avLst/>
              <a:gdLst/>
              <a:ahLst/>
              <a:cxnLst/>
              <a:rect l="l" t="t" r="r" b="b"/>
              <a:pathLst>
                <a:path w="3333" h="6371" extrusionOk="0">
                  <a:moveTo>
                    <a:pt x="12" y="1"/>
                  </a:moveTo>
                  <a:lnTo>
                    <a:pt x="0" y="6370"/>
                  </a:lnTo>
                  <a:lnTo>
                    <a:pt x="3321" y="6370"/>
                  </a:lnTo>
                  <a:lnTo>
                    <a:pt x="3333" y="1"/>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5"/>
            <p:cNvSpPr/>
            <p:nvPr/>
          </p:nvSpPr>
          <p:spPr>
            <a:xfrm>
              <a:off x="4718908" y="2955168"/>
              <a:ext cx="106184" cy="1032835"/>
            </a:xfrm>
            <a:custGeom>
              <a:avLst/>
              <a:gdLst/>
              <a:ahLst/>
              <a:cxnLst/>
              <a:rect l="l" t="t" r="r" b="b"/>
              <a:pathLst>
                <a:path w="655" h="6371" extrusionOk="0">
                  <a:moveTo>
                    <a:pt x="13" y="1"/>
                  </a:moveTo>
                  <a:lnTo>
                    <a:pt x="1" y="5988"/>
                  </a:lnTo>
                  <a:lnTo>
                    <a:pt x="1" y="6370"/>
                  </a:lnTo>
                  <a:lnTo>
                    <a:pt x="643" y="6370"/>
                  </a:lnTo>
                  <a:lnTo>
                    <a:pt x="655" y="1"/>
                  </a:ln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5"/>
            <p:cNvSpPr/>
            <p:nvPr/>
          </p:nvSpPr>
          <p:spPr>
            <a:xfrm>
              <a:off x="4284766" y="3987844"/>
              <a:ext cx="534323" cy="544382"/>
            </a:xfrm>
            <a:custGeom>
              <a:avLst/>
              <a:gdLst/>
              <a:ahLst/>
              <a:cxnLst/>
              <a:rect l="l" t="t" r="r" b="b"/>
              <a:pathLst>
                <a:path w="3296" h="3358" extrusionOk="0">
                  <a:moveTo>
                    <a:pt x="0" y="0"/>
                  </a:moveTo>
                  <a:lnTo>
                    <a:pt x="0" y="2593"/>
                  </a:lnTo>
                  <a:cubicBezTo>
                    <a:pt x="0" y="3012"/>
                    <a:pt x="333" y="3358"/>
                    <a:pt x="765" y="3358"/>
                  </a:cubicBezTo>
                  <a:lnTo>
                    <a:pt x="2531" y="3358"/>
                  </a:lnTo>
                  <a:cubicBezTo>
                    <a:pt x="2950" y="3358"/>
                    <a:pt x="3296" y="3012"/>
                    <a:pt x="3296" y="2593"/>
                  </a:cubicBezTo>
                  <a:lnTo>
                    <a:pt x="3296" y="0"/>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5"/>
            <p:cNvSpPr/>
            <p:nvPr/>
          </p:nvSpPr>
          <p:spPr>
            <a:xfrm>
              <a:off x="4300653" y="3987844"/>
              <a:ext cx="520543" cy="544382"/>
            </a:xfrm>
            <a:custGeom>
              <a:avLst/>
              <a:gdLst/>
              <a:ahLst/>
              <a:cxnLst/>
              <a:rect l="l" t="t" r="r" b="b"/>
              <a:pathLst>
                <a:path w="3211" h="3358" extrusionOk="0">
                  <a:moveTo>
                    <a:pt x="2581" y="0"/>
                  </a:moveTo>
                  <a:lnTo>
                    <a:pt x="2581" y="2198"/>
                  </a:lnTo>
                  <a:cubicBezTo>
                    <a:pt x="2581" y="2630"/>
                    <a:pt x="2235" y="2975"/>
                    <a:pt x="1803" y="2975"/>
                  </a:cubicBezTo>
                  <a:lnTo>
                    <a:pt x="1" y="2975"/>
                  </a:lnTo>
                  <a:cubicBezTo>
                    <a:pt x="137" y="3210"/>
                    <a:pt x="396" y="3358"/>
                    <a:pt x="667" y="3358"/>
                  </a:cubicBezTo>
                  <a:lnTo>
                    <a:pt x="2433" y="3358"/>
                  </a:lnTo>
                  <a:cubicBezTo>
                    <a:pt x="2865" y="3358"/>
                    <a:pt x="3210" y="3012"/>
                    <a:pt x="3210" y="2580"/>
                  </a:cubicBezTo>
                  <a:lnTo>
                    <a:pt x="3210" y="0"/>
                  </a:lnTo>
                  <a:close/>
                </a:path>
              </a:pathLst>
            </a:custGeom>
            <a:solidFill>
              <a:srgbClr val="CCCCCC">
                <a:alpha val="53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5"/>
            <p:cNvSpPr/>
            <p:nvPr/>
          </p:nvSpPr>
          <p:spPr>
            <a:xfrm>
              <a:off x="4282658" y="1818576"/>
              <a:ext cx="546481" cy="2369473"/>
            </a:xfrm>
            <a:custGeom>
              <a:avLst/>
              <a:gdLst/>
              <a:ahLst/>
              <a:cxnLst/>
              <a:rect l="l" t="t" r="r" b="b"/>
              <a:pathLst>
                <a:path w="3371" h="14616" fill="none" extrusionOk="0">
                  <a:moveTo>
                    <a:pt x="3371" y="13"/>
                  </a:moveTo>
                  <a:lnTo>
                    <a:pt x="3321" y="14616"/>
                  </a:lnTo>
                  <a:lnTo>
                    <a:pt x="1" y="14603"/>
                  </a:lnTo>
                  <a:lnTo>
                    <a:pt x="50" y="1"/>
                  </a:lnTo>
                </a:path>
              </a:pathLst>
            </a:custGeom>
            <a:solidFill>
              <a:srgbClr val="CCCCCC">
                <a:alpha val="53330"/>
              </a:srgbClr>
            </a:solid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15"/>
            <p:cNvSpPr/>
            <p:nvPr/>
          </p:nvSpPr>
          <p:spPr>
            <a:xfrm>
              <a:off x="4448825" y="1768483"/>
              <a:ext cx="216258" cy="2419566"/>
            </a:xfrm>
            <a:custGeom>
              <a:avLst/>
              <a:gdLst/>
              <a:ahLst/>
              <a:cxnLst/>
              <a:rect l="l" t="t" r="r" b="b"/>
              <a:pathLst>
                <a:path w="1334" h="14925" fill="none" extrusionOk="0">
                  <a:moveTo>
                    <a:pt x="50" y="174"/>
                  </a:moveTo>
                  <a:lnTo>
                    <a:pt x="0" y="14912"/>
                  </a:lnTo>
                  <a:lnTo>
                    <a:pt x="1284" y="14925"/>
                  </a:lnTo>
                  <a:lnTo>
                    <a:pt x="1333" y="174"/>
                  </a:lnTo>
                  <a:lnTo>
                    <a:pt x="1111" y="1"/>
                  </a:lnTo>
                  <a:lnTo>
                    <a:pt x="691" y="310"/>
                  </a:lnTo>
                  <a:lnTo>
                    <a:pt x="272" y="1"/>
                  </a:lnTo>
                  <a:close/>
                </a:path>
              </a:pathLst>
            </a:custGeom>
            <a:noFill/>
            <a:ln w="190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5"/>
            <p:cNvSpPr/>
            <p:nvPr/>
          </p:nvSpPr>
          <p:spPr>
            <a:xfrm>
              <a:off x="4426778" y="1376325"/>
              <a:ext cx="268296" cy="212209"/>
            </a:xfrm>
            <a:custGeom>
              <a:avLst/>
              <a:gdLst/>
              <a:ahLst/>
              <a:cxnLst/>
              <a:rect l="l" t="t" r="r" b="b"/>
              <a:pathLst>
                <a:path w="1655" h="1309" fill="none" extrusionOk="0">
                  <a:moveTo>
                    <a:pt x="951" y="99"/>
                  </a:moveTo>
                  <a:lnTo>
                    <a:pt x="1655" y="1309"/>
                  </a:lnTo>
                  <a:lnTo>
                    <a:pt x="0" y="1309"/>
                  </a:lnTo>
                  <a:lnTo>
                    <a:pt x="716" y="99"/>
                  </a:lnTo>
                  <a:cubicBezTo>
                    <a:pt x="766" y="1"/>
                    <a:pt x="902" y="1"/>
                    <a:pt x="951" y="99"/>
                  </a:cubicBezTo>
                  <a:close/>
                </a:path>
              </a:pathLst>
            </a:custGeom>
            <a:noFill/>
            <a:ln w="190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5"/>
            <p:cNvSpPr/>
            <p:nvPr/>
          </p:nvSpPr>
          <p:spPr>
            <a:xfrm>
              <a:off x="4280713" y="4297971"/>
              <a:ext cx="538376" cy="234256"/>
            </a:xfrm>
            <a:custGeom>
              <a:avLst/>
              <a:gdLst/>
              <a:ahLst/>
              <a:cxnLst/>
              <a:rect l="l" t="t" r="r" b="b"/>
              <a:pathLst>
                <a:path w="3321" h="1445" fill="none" extrusionOk="0">
                  <a:moveTo>
                    <a:pt x="13" y="1"/>
                  </a:moveTo>
                  <a:lnTo>
                    <a:pt x="3321" y="13"/>
                  </a:lnTo>
                  <a:lnTo>
                    <a:pt x="3321" y="680"/>
                  </a:lnTo>
                  <a:cubicBezTo>
                    <a:pt x="3321" y="1099"/>
                    <a:pt x="2975" y="1445"/>
                    <a:pt x="2556" y="1445"/>
                  </a:cubicBezTo>
                  <a:lnTo>
                    <a:pt x="778" y="1433"/>
                  </a:lnTo>
                  <a:cubicBezTo>
                    <a:pt x="346" y="1433"/>
                    <a:pt x="0" y="1087"/>
                    <a:pt x="0" y="667"/>
                  </a:cubicBezTo>
                  <a:lnTo>
                    <a:pt x="0" y="1"/>
                  </a:lnTo>
                  <a:close/>
                </a:path>
              </a:pathLst>
            </a:custGeom>
            <a:no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5"/>
            <p:cNvSpPr/>
            <p:nvPr/>
          </p:nvSpPr>
          <p:spPr>
            <a:xfrm>
              <a:off x="4282658" y="4184003"/>
              <a:ext cx="538538" cy="116074"/>
            </a:xfrm>
            <a:custGeom>
              <a:avLst/>
              <a:gdLst/>
              <a:ahLst/>
              <a:cxnLst/>
              <a:rect l="l" t="t" r="r" b="b"/>
              <a:pathLst>
                <a:path w="3322" h="716" fill="none" extrusionOk="0">
                  <a:moveTo>
                    <a:pt x="1" y="0"/>
                  </a:moveTo>
                  <a:lnTo>
                    <a:pt x="3321" y="12"/>
                  </a:lnTo>
                  <a:lnTo>
                    <a:pt x="3321" y="716"/>
                  </a:lnTo>
                  <a:lnTo>
                    <a:pt x="1" y="704"/>
                  </a:lnTo>
                  <a:close/>
                </a:path>
              </a:pathLst>
            </a:custGeom>
            <a:no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5"/>
            <p:cNvSpPr/>
            <p:nvPr/>
          </p:nvSpPr>
          <p:spPr>
            <a:xfrm>
              <a:off x="4290764" y="1376325"/>
              <a:ext cx="538376" cy="442412"/>
            </a:xfrm>
            <a:custGeom>
              <a:avLst/>
              <a:gdLst/>
              <a:ahLst/>
              <a:cxnLst/>
              <a:rect l="l" t="t" r="r" b="b"/>
              <a:pathLst>
                <a:path w="3321" h="2729" fill="none" extrusionOk="0">
                  <a:moveTo>
                    <a:pt x="12" y="2729"/>
                  </a:moveTo>
                  <a:lnTo>
                    <a:pt x="1555" y="87"/>
                  </a:lnTo>
                  <a:cubicBezTo>
                    <a:pt x="1605" y="1"/>
                    <a:pt x="1728" y="1"/>
                    <a:pt x="1790" y="87"/>
                  </a:cubicBezTo>
                  <a:lnTo>
                    <a:pt x="3321" y="2716"/>
                  </a:lnTo>
                  <a:lnTo>
                    <a:pt x="2901" y="2408"/>
                  </a:lnTo>
                  <a:lnTo>
                    <a:pt x="2494" y="2716"/>
                  </a:lnTo>
                  <a:lnTo>
                    <a:pt x="2074" y="2408"/>
                  </a:lnTo>
                  <a:lnTo>
                    <a:pt x="1654" y="2716"/>
                  </a:lnTo>
                  <a:lnTo>
                    <a:pt x="1247" y="2408"/>
                  </a:lnTo>
                  <a:lnTo>
                    <a:pt x="827" y="2716"/>
                  </a:lnTo>
                  <a:lnTo>
                    <a:pt x="420" y="2408"/>
                  </a:lnTo>
                  <a:lnTo>
                    <a:pt x="0" y="2716"/>
                  </a:lnTo>
                  <a:close/>
                </a:path>
              </a:pathLst>
            </a:custGeom>
            <a:noFill/>
            <a:ln w="190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5"/>
            <p:cNvSpPr/>
            <p:nvPr/>
          </p:nvSpPr>
          <p:spPr>
            <a:xfrm>
              <a:off x="4284766" y="3987844"/>
              <a:ext cx="534323" cy="162"/>
            </a:xfrm>
            <a:custGeom>
              <a:avLst/>
              <a:gdLst/>
              <a:ahLst/>
              <a:cxnLst/>
              <a:rect l="l" t="t" r="r" b="b"/>
              <a:pathLst>
                <a:path w="3296" h="1" fill="none" extrusionOk="0">
                  <a:moveTo>
                    <a:pt x="0" y="0"/>
                  </a:moveTo>
                  <a:lnTo>
                    <a:pt x="3296" y="0"/>
                  </a:lnTo>
                </a:path>
              </a:pathLst>
            </a:custGeom>
            <a:no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5"/>
            <p:cNvSpPr/>
            <p:nvPr/>
          </p:nvSpPr>
          <p:spPr>
            <a:xfrm>
              <a:off x="4286711" y="2955168"/>
              <a:ext cx="536430" cy="162"/>
            </a:xfrm>
            <a:custGeom>
              <a:avLst/>
              <a:gdLst/>
              <a:ahLst/>
              <a:cxnLst/>
              <a:rect l="l" t="t" r="r" b="b"/>
              <a:pathLst>
                <a:path w="3309" h="1" fill="none" extrusionOk="0">
                  <a:moveTo>
                    <a:pt x="0" y="1"/>
                  </a:moveTo>
                  <a:lnTo>
                    <a:pt x="3309" y="1"/>
                  </a:lnTo>
                </a:path>
              </a:pathLst>
            </a:custGeom>
            <a:noFill/>
            <a:ln w="19050"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5"/>
            <p:cNvSpPr/>
            <p:nvPr/>
          </p:nvSpPr>
          <p:spPr>
            <a:xfrm>
              <a:off x="4290764" y="2166800"/>
              <a:ext cx="532377" cy="162"/>
            </a:xfrm>
            <a:custGeom>
              <a:avLst/>
              <a:gdLst/>
              <a:ahLst/>
              <a:cxnLst/>
              <a:rect l="l" t="t" r="r" b="b"/>
              <a:pathLst>
                <a:path w="3284" h="1" fill="none" extrusionOk="0">
                  <a:moveTo>
                    <a:pt x="0" y="0"/>
                  </a:moveTo>
                  <a:lnTo>
                    <a:pt x="3284" y="0"/>
                  </a:lnTo>
                </a:path>
              </a:pathLst>
            </a:custGeom>
            <a:noFill/>
            <a:ln w="19050"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9" name="Google Shape;209;p15"/>
          <p:cNvSpPr txBox="1"/>
          <p:nvPr/>
        </p:nvSpPr>
        <p:spPr>
          <a:xfrm>
            <a:off x="1304650" y="2425175"/>
            <a:ext cx="2240100" cy="7302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a:latin typeface="Roboto"/>
              <a:ea typeface="Roboto"/>
              <a:cs typeface="Roboto"/>
              <a:sym typeface="Roboto"/>
            </a:endParaRPr>
          </a:p>
        </p:txBody>
      </p:sp>
      <p:sp>
        <p:nvSpPr>
          <p:cNvPr id="210" name="Google Shape;210;p15"/>
          <p:cNvSpPr txBox="1"/>
          <p:nvPr/>
        </p:nvSpPr>
        <p:spPr>
          <a:xfrm>
            <a:off x="2077429" y="2189025"/>
            <a:ext cx="14673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300" b="1">
              <a:solidFill>
                <a:srgbClr val="A3A5D9"/>
              </a:solidFill>
              <a:latin typeface="Fira Sans"/>
              <a:ea typeface="Fira Sans"/>
              <a:cs typeface="Fira Sans"/>
              <a:sym typeface="Fira Sans"/>
            </a:endParaRPr>
          </a:p>
        </p:txBody>
      </p:sp>
      <p:sp>
        <p:nvSpPr>
          <p:cNvPr id="211" name="Google Shape;211;p15"/>
          <p:cNvSpPr txBox="1"/>
          <p:nvPr/>
        </p:nvSpPr>
        <p:spPr>
          <a:xfrm>
            <a:off x="2850529" y="1822632"/>
            <a:ext cx="694200" cy="488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900" b="1">
              <a:solidFill>
                <a:srgbClr val="A3A5D9"/>
              </a:solidFill>
              <a:latin typeface="Fira Sans"/>
              <a:ea typeface="Fira Sans"/>
              <a:cs typeface="Fira Sans"/>
              <a:sym typeface="Fira Sans"/>
            </a:endParaRPr>
          </a:p>
        </p:txBody>
      </p:sp>
      <p:sp>
        <p:nvSpPr>
          <p:cNvPr id="212" name="Google Shape;212;p15"/>
          <p:cNvSpPr txBox="1"/>
          <p:nvPr/>
        </p:nvSpPr>
        <p:spPr>
          <a:xfrm>
            <a:off x="2107729" y="3910319"/>
            <a:ext cx="14370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300" b="1">
              <a:solidFill>
                <a:srgbClr val="F2B749"/>
              </a:solidFill>
              <a:latin typeface="Fira Sans"/>
              <a:ea typeface="Fira Sans"/>
              <a:cs typeface="Fira Sans"/>
              <a:sym typeface="Fira Sans"/>
            </a:endParaRPr>
          </a:p>
        </p:txBody>
      </p:sp>
      <p:sp>
        <p:nvSpPr>
          <p:cNvPr id="213" name="Google Shape;213;p15"/>
          <p:cNvSpPr txBox="1"/>
          <p:nvPr/>
        </p:nvSpPr>
        <p:spPr>
          <a:xfrm>
            <a:off x="5601225" y="1864525"/>
            <a:ext cx="2240100" cy="730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latin typeface="Roboto"/>
              <a:ea typeface="Roboto"/>
              <a:cs typeface="Roboto"/>
              <a:sym typeface="Roboto"/>
            </a:endParaRPr>
          </a:p>
        </p:txBody>
      </p:sp>
      <p:sp>
        <p:nvSpPr>
          <p:cNvPr id="214" name="Google Shape;214;p15"/>
          <p:cNvSpPr txBox="1"/>
          <p:nvPr/>
        </p:nvSpPr>
        <p:spPr>
          <a:xfrm>
            <a:off x="5601238" y="1253948"/>
            <a:ext cx="694200" cy="48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900" b="1">
              <a:solidFill>
                <a:srgbClr val="F25C78"/>
              </a:solidFill>
              <a:latin typeface="Fira Sans"/>
              <a:ea typeface="Fira Sans"/>
              <a:cs typeface="Fira Sans"/>
              <a:sym typeface="Fira Sans"/>
            </a:endParaRPr>
          </a:p>
        </p:txBody>
      </p:sp>
      <p:sp>
        <p:nvSpPr>
          <p:cNvPr id="215" name="Google Shape;215;p15"/>
          <p:cNvSpPr txBox="1"/>
          <p:nvPr/>
        </p:nvSpPr>
        <p:spPr>
          <a:xfrm>
            <a:off x="5601225" y="3391589"/>
            <a:ext cx="2240100" cy="730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100"/>
              <a:buFont typeface="Arial"/>
              <a:buNone/>
            </a:pPr>
            <a:endParaRPr sz="1200">
              <a:latin typeface="Roboto"/>
              <a:ea typeface="Roboto"/>
              <a:cs typeface="Roboto"/>
              <a:sym typeface="Roboto"/>
            </a:endParaRPr>
          </a:p>
        </p:txBody>
      </p:sp>
      <p:sp>
        <p:nvSpPr>
          <p:cNvPr id="216" name="Google Shape;216;p15"/>
          <p:cNvSpPr txBox="1"/>
          <p:nvPr/>
        </p:nvSpPr>
        <p:spPr>
          <a:xfrm>
            <a:off x="5601238" y="2794088"/>
            <a:ext cx="694200" cy="48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900" b="1">
              <a:solidFill>
                <a:srgbClr val="4B71BF"/>
              </a:solidFill>
              <a:latin typeface="Fira Sans"/>
              <a:ea typeface="Fira Sans"/>
              <a:cs typeface="Fira Sans"/>
              <a:sym typeface="Fira Sans"/>
            </a:endParaRPr>
          </a:p>
        </p:txBody>
      </p:sp>
      <p:sp>
        <p:nvSpPr>
          <p:cNvPr id="217" name="Google Shape;217;p15"/>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200" b="1">
                <a:latin typeface="Fira Sans Extra Condensed"/>
                <a:ea typeface="Fira Sans Extra Condensed"/>
                <a:cs typeface="Fira Sans Extra Condensed"/>
                <a:sym typeface="Fira Sans Extra Condensed"/>
              </a:rPr>
              <a:t>01: It’s Never Too Late to Take a Leap of Faith aka What Were You Thinking?</a:t>
            </a:r>
            <a:r>
              <a:rPr lang="en" sz="2400" b="1">
                <a:latin typeface="Fira Sans Extra Condensed"/>
                <a:ea typeface="Fira Sans Extra Condensed"/>
                <a:cs typeface="Fira Sans Extra Condensed"/>
                <a:sym typeface="Fira Sans Extra Condensed"/>
              </a:rPr>
              <a:t>🥺</a:t>
            </a:r>
            <a:endParaRPr sz="2400" b="1">
              <a:latin typeface="Fira Sans Extra Condensed"/>
              <a:ea typeface="Fira Sans Extra Condensed"/>
              <a:cs typeface="Fira Sans Extra Condensed"/>
              <a:sym typeface="Fira Sans Extra Condensed"/>
            </a:endParaRPr>
          </a:p>
        </p:txBody>
      </p:sp>
      <p:sp>
        <p:nvSpPr>
          <p:cNvPr id="218" name="Google Shape;218;p15"/>
          <p:cNvSpPr txBox="1"/>
          <p:nvPr/>
        </p:nvSpPr>
        <p:spPr>
          <a:xfrm>
            <a:off x="1438275" y="1228725"/>
            <a:ext cx="7086600" cy="3509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Fira Sans"/>
                <a:ea typeface="Fira Sans"/>
                <a:cs typeface="Fira Sans"/>
                <a:sym typeface="Fira Sans"/>
              </a:rPr>
              <a:t>Why would a retired (after 40 years of working in K-12 schools), 64 year old educator, with two Master’s degrees, even consider taking an online course? It won’t advance my career, or make me any more money. I will have to do homework and assignments!     What was I thinking?</a:t>
            </a:r>
            <a:endParaRPr>
              <a:latin typeface="Fira Sans"/>
              <a:ea typeface="Fira Sans"/>
              <a:cs typeface="Fira Sans"/>
              <a:sym typeface="Fira Sans"/>
            </a:endParaRPr>
          </a:p>
          <a:p>
            <a:pPr marL="0" lvl="0" indent="0" algn="l" rtl="0">
              <a:spcBef>
                <a:spcPts val="0"/>
              </a:spcBef>
              <a:spcAft>
                <a:spcPts val="0"/>
              </a:spcAft>
              <a:buNone/>
            </a:pPr>
            <a:endParaRPr>
              <a:latin typeface="Fira Sans"/>
              <a:ea typeface="Fira Sans"/>
              <a:cs typeface="Fira Sans"/>
              <a:sym typeface="Fira Sans"/>
            </a:endParaRPr>
          </a:p>
          <a:p>
            <a:pPr marL="0" lvl="0" indent="0" algn="l" rtl="0">
              <a:spcBef>
                <a:spcPts val="0"/>
              </a:spcBef>
              <a:spcAft>
                <a:spcPts val="0"/>
              </a:spcAft>
              <a:buNone/>
            </a:pPr>
            <a:r>
              <a:rPr lang="en">
                <a:latin typeface="Fira Sans"/>
                <a:ea typeface="Fira Sans"/>
                <a:cs typeface="Fira Sans"/>
                <a:sym typeface="Fira Sans"/>
              </a:rPr>
              <a:t>Actually, I wasn’t thinking. LOL. I just know I have always been a “Lifelong Learner.” I love to learn new things, process new information, and have discussions with others who enjoy doing the same. </a:t>
            </a:r>
            <a:endParaRPr>
              <a:latin typeface="Fira Sans"/>
              <a:ea typeface="Fira Sans"/>
              <a:cs typeface="Fira Sans"/>
              <a:sym typeface="Fira Sans"/>
            </a:endParaRPr>
          </a:p>
          <a:p>
            <a:pPr marL="0" lvl="0" indent="0" algn="l" rtl="0">
              <a:spcBef>
                <a:spcPts val="0"/>
              </a:spcBef>
              <a:spcAft>
                <a:spcPts val="0"/>
              </a:spcAft>
              <a:buNone/>
            </a:pPr>
            <a:endParaRPr>
              <a:latin typeface="Fira Sans"/>
              <a:ea typeface="Fira Sans"/>
              <a:cs typeface="Fira Sans"/>
              <a:sym typeface="Fira Sans"/>
            </a:endParaRPr>
          </a:p>
          <a:p>
            <a:pPr marL="0" lvl="0" indent="0" algn="l" rtl="0">
              <a:spcBef>
                <a:spcPts val="0"/>
              </a:spcBef>
              <a:spcAft>
                <a:spcPts val="0"/>
              </a:spcAft>
              <a:buNone/>
            </a:pPr>
            <a:r>
              <a:rPr lang="en">
                <a:latin typeface="Fira Sans"/>
                <a:ea typeface="Fira Sans"/>
                <a:cs typeface="Fira Sans"/>
                <a:sym typeface="Fira Sans"/>
              </a:rPr>
              <a:t>I was in a summer online class with a few college students who were presenting to middle school students.  One of the college students mentioned this “free”Coursera</a:t>
            </a:r>
            <a:r>
              <a:rPr lang="en" sz="2000">
                <a:solidFill>
                  <a:schemeClr val="dk1"/>
                </a:solidFill>
                <a:latin typeface="Fira Sans"/>
                <a:ea typeface="Fira Sans"/>
                <a:cs typeface="Fira Sans"/>
                <a:sym typeface="Fira Sans"/>
              </a:rPr>
              <a:t> </a:t>
            </a:r>
            <a:r>
              <a:rPr lang="en">
                <a:latin typeface="Fira Sans"/>
                <a:ea typeface="Fira Sans"/>
                <a:cs typeface="Fira Sans"/>
                <a:sym typeface="Fira Sans"/>
              </a:rPr>
              <a:t>course-</a:t>
            </a:r>
            <a:r>
              <a:rPr lang="en" b="1">
                <a:latin typeface="Fira Sans"/>
                <a:ea typeface="Fira Sans"/>
                <a:cs typeface="Fira Sans"/>
                <a:sym typeface="Fira Sans"/>
              </a:rPr>
              <a:t>Learning to Learn</a:t>
            </a:r>
            <a:r>
              <a:rPr lang="en">
                <a:latin typeface="Fira Sans"/>
                <a:ea typeface="Fira Sans"/>
                <a:cs typeface="Fira Sans"/>
                <a:sym typeface="Fira Sans"/>
              </a:rPr>
              <a:t>. It sounded interesting, so I wrote it down.  A few weeks later I took a look, (and a leap of faith), read the description and signed up! I decided to go for the Certificate, which comes with homework, but so far, so good (Except this one. This assignment is truly stressing me out!)</a:t>
            </a:r>
            <a:endParaRPr>
              <a:latin typeface="Fira Sans"/>
              <a:ea typeface="Fira Sans"/>
              <a:cs typeface="Fira Sans"/>
              <a:sym typeface="Fira Sans"/>
            </a:endParaRPr>
          </a:p>
        </p:txBody>
      </p:sp>
      <p:sp>
        <p:nvSpPr>
          <p:cNvPr id="219" name="Google Shape;219;p15"/>
          <p:cNvSpPr txBox="1"/>
          <p:nvPr/>
        </p:nvSpPr>
        <p:spPr>
          <a:xfrm>
            <a:off x="2152650" y="1905000"/>
            <a:ext cx="1371600" cy="4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       🤨</a:t>
            </a:r>
            <a:endParaRPr>
              <a:latin typeface="Fira Sans"/>
              <a:ea typeface="Fira Sans"/>
              <a:cs typeface="Fira Sans"/>
              <a:sym typeface="Fira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6"/>
          <p:cNvSpPr txBox="1"/>
          <p:nvPr/>
        </p:nvSpPr>
        <p:spPr>
          <a:xfrm>
            <a:off x="6155925" y="1626025"/>
            <a:ext cx="2517300" cy="442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a:latin typeface="Roboto"/>
              <a:ea typeface="Roboto"/>
              <a:cs typeface="Roboto"/>
              <a:sym typeface="Roboto"/>
            </a:endParaRPr>
          </a:p>
        </p:txBody>
      </p:sp>
      <p:sp>
        <p:nvSpPr>
          <p:cNvPr id="225" name="Google Shape;225;p16"/>
          <p:cNvSpPr txBox="1"/>
          <p:nvPr/>
        </p:nvSpPr>
        <p:spPr>
          <a:xfrm>
            <a:off x="7236226" y="1380035"/>
            <a:ext cx="14370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b="1">
              <a:latin typeface="Fira Sans"/>
              <a:ea typeface="Fira Sans"/>
              <a:cs typeface="Fira Sans"/>
              <a:sym typeface="Fira Sans"/>
            </a:endParaRPr>
          </a:p>
        </p:txBody>
      </p:sp>
      <p:sp>
        <p:nvSpPr>
          <p:cNvPr id="226" name="Google Shape;226;p16"/>
          <p:cNvSpPr txBox="1"/>
          <p:nvPr/>
        </p:nvSpPr>
        <p:spPr>
          <a:xfrm>
            <a:off x="7896826" y="1158144"/>
            <a:ext cx="776400" cy="262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500" b="1">
              <a:solidFill>
                <a:srgbClr val="03B5A3"/>
              </a:solidFill>
              <a:latin typeface="Fira Sans"/>
              <a:ea typeface="Fira Sans"/>
              <a:cs typeface="Fira Sans"/>
              <a:sym typeface="Fira Sans"/>
            </a:endParaRPr>
          </a:p>
        </p:txBody>
      </p:sp>
      <p:sp>
        <p:nvSpPr>
          <p:cNvPr id="227" name="Google Shape;227;p16"/>
          <p:cNvSpPr txBox="1"/>
          <p:nvPr/>
        </p:nvSpPr>
        <p:spPr>
          <a:xfrm>
            <a:off x="6156000" y="2962538"/>
            <a:ext cx="2517300" cy="442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a:latin typeface="Roboto"/>
              <a:ea typeface="Roboto"/>
              <a:cs typeface="Roboto"/>
              <a:sym typeface="Roboto"/>
            </a:endParaRPr>
          </a:p>
        </p:txBody>
      </p:sp>
      <p:sp>
        <p:nvSpPr>
          <p:cNvPr id="228" name="Google Shape;228;p16"/>
          <p:cNvSpPr txBox="1"/>
          <p:nvPr/>
        </p:nvSpPr>
        <p:spPr>
          <a:xfrm>
            <a:off x="7236226" y="2728622"/>
            <a:ext cx="14370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b="1">
              <a:latin typeface="Fira Sans"/>
              <a:ea typeface="Fira Sans"/>
              <a:cs typeface="Fira Sans"/>
              <a:sym typeface="Fira Sans"/>
            </a:endParaRPr>
          </a:p>
        </p:txBody>
      </p:sp>
      <p:sp>
        <p:nvSpPr>
          <p:cNvPr id="229" name="Google Shape;229;p16"/>
          <p:cNvSpPr txBox="1"/>
          <p:nvPr/>
        </p:nvSpPr>
        <p:spPr>
          <a:xfrm>
            <a:off x="7896826" y="2506731"/>
            <a:ext cx="776400" cy="262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500" b="1">
              <a:solidFill>
                <a:srgbClr val="F58870"/>
              </a:solidFill>
              <a:latin typeface="Fira Sans"/>
              <a:ea typeface="Fira Sans"/>
              <a:cs typeface="Fira Sans"/>
              <a:sym typeface="Fira Sans"/>
            </a:endParaRPr>
          </a:p>
        </p:txBody>
      </p:sp>
      <p:sp>
        <p:nvSpPr>
          <p:cNvPr id="230" name="Google Shape;230;p16"/>
          <p:cNvSpPr txBox="1"/>
          <p:nvPr/>
        </p:nvSpPr>
        <p:spPr>
          <a:xfrm flipH="1">
            <a:off x="6155925" y="4299075"/>
            <a:ext cx="2517300" cy="442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chemeClr val="dk1"/>
              </a:buClr>
              <a:buSzPts val="1100"/>
              <a:buFont typeface="Arial"/>
              <a:buNone/>
            </a:pPr>
            <a:endParaRPr sz="1200">
              <a:latin typeface="Roboto"/>
              <a:ea typeface="Roboto"/>
              <a:cs typeface="Roboto"/>
              <a:sym typeface="Roboto"/>
            </a:endParaRPr>
          </a:p>
        </p:txBody>
      </p:sp>
      <p:sp>
        <p:nvSpPr>
          <p:cNvPr id="231" name="Google Shape;231;p16"/>
          <p:cNvSpPr txBox="1"/>
          <p:nvPr/>
        </p:nvSpPr>
        <p:spPr>
          <a:xfrm flipH="1">
            <a:off x="7236226" y="4065160"/>
            <a:ext cx="14370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b="1">
              <a:latin typeface="Fira Sans"/>
              <a:ea typeface="Fira Sans"/>
              <a:cs typeface="Fira Sans"/>
              <a:sym typeface="Fira Sans"/>
            </a:endParaRPr>
          </a:p>
        </p:txBody>
      </p:sp>
      <p:sp>
        <p:nvSpPr>
          <p:cNvPr id="232" name="Google Shape;232;p16"/>
          <p:cNvSpPr txBox="1"/>
          <p:nvPr/>
        </p:nvSpPr>
        <p:spPr>
          <a:xfrm flipH="1">
            <a:off x="7896826" y="3843269"/>
            <a:ext cx="776400" cy="2625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500" b="1">
              <a:solidFill>
                <a:srgbClr val="FBB7A4"/>
              </a:solidFill>
              <a:latin typeface="Fira Sans"/>
              <a:ea typeface="Fira Sans"/>
              <a:cs typeface="Fira Sans"/>
              <a:sym typeface="Fira Sans"/>
            </a:endParaRPr>
          </a:p>
        </p:txBody>
      </p:sp>
      <p:sp>
        <p:nvSpPr>
          <p:cNvPr id="233" name="Google Shape;233;p16"/>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Fira Sans Extra Condensed"/>
                <a:ea typeface="Fira Sans Extra Condensed"/>
                <a:cs typeface="Fira Sans Extra Condensed"/>
                <a:sym typeface="Fira Sans Extra Condensed"/>
              </a:rPr>
              <a:t>                                     My Leap of Faith Motivation</a:t>
            </a:r>
            <a:endParaRPr sz="3000" b="1">
              <a:latin typeface="Fira Sans Extra Condensed"/>
              <a:ea typeface="Fira Sans Extra Condensed"/>
              <a:cs typeface="Fira Sans Extra Condensed"/>
              <a:sym typeface="Fira Sans Extra Condensed"/>
            </a:endParaRPr>
          </a:p>
        </p:txBody>
      </p:sp>
      <p:sp>
        <p:nvSpPr>
          <p:cNvPr id="234" name="Google Shape;234;p16"/>
          <p:cNvSpPr txBox="1"/>
          <p:nvPr/>
        </p:nvSpPr>
        <p:spPr>
          <a:xfrm>
            <a:off x="771525" y="1326625"/>
            <a:ext cx="708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Fira Sans"/>
              <a:ea typeface="Fira Sans"/>
              <a:cs typeface="Fira Sans"/>
              <a:sym typeface="Fira Sans"/>
            </a:endParaRPr>
          </a:p>
        </p:txBody>
      </p:sp>
      <p:pic>
        <p:nvPicPr>
          <p:cNvPr id="235" name="Google Shape;235;p16" descr="“That person who helps others simply because it should or must be done, and because it is the right thing to do, is indeed, without a doubt, a real superhero &quot;&#10;&#10;I got in the mood again to make a Spider-Verse video. Spider-Verse is a triumphant work of art that is beautiful to behold, that gets better with each additional viewing. It embraces the truly remarkable spirit that makes Spider-Man so popular and why he is so important to so many fans.&#10;&#10;ps - I had to work without clean audio. I had to remove music on my own from the dialogue that's why I unfortunetely had to make compromises. &#10;______________&#10;Spider-Verse (2018) tribute&#10;*Music: M83 - Wait&#10;&#10;&#10;A list of people who makes this work possible:&#10;Breakfree,Adam Simeon, Alexander Minster, Anthony Gallego, Ashish John, Audrey Dalum, Bottino, Brendan Liddington, Chris Wayne, Christan Lucio, Devin Delaney, Flat Satire, Matthew Mohl ,Paul Coker, Shaun Russell, Squishykwite, TheMovieCutter, Tyler Lewis, Zachary Tepe, Lucas Hotle, Maddy Winkel, Michael Lago, The Rusty Lion, Freddy, Krish Patel, Eventhorizon, Phantom X0X, Nnobody, Cassie Douglas, Allen Elliot, Alex Hepburn, Nicolas Alexander, Divdiv, Niklas Terglane, SpideyAnonymous, JesseJr," title="Spider-Verse | Leap of Faith">
            <a:hlinkClick r:id="rId3"/>
          </p:cNvPr>
          <p:cNvPicPr preferRelativeResize="0"/>
          <p:nvPr/>
        </p:nvPicPr>
        <p:blipFill>
          <a:blip r:embed="rId4">
            <a:alphaModFix/>
          </a:blip>
          <a:stretch>
            <a:fillRect/>
          </a:stretch>
        </p:blipFill>
        <p:spPr>
          <a:xfrm>
            <a:off x="3057525" y="998750"/>
            <a:ext cx="4572000" cy="3429000"/>
          </a:xfrm>
          <a:prstGeom prst="rect">
            <a:avLst/>
          </a:prstGeom>
          <a:noFill/>
          <a:ln>
            <a:noFill/>
          </a:ln>
        </p:spPr>
      </p:pic>
      <p:sp>
        <p:nvSpPr>
          <p:cNvPr id="236" name="Google Shape;236;p16"/>
          <p:cNvSpPr txBox="1"/>
          <p:nvPr/>
        </p:nvSpPr>
        <p:spPr>
          <a:xfrm>
            <a:off x="2019300" y="4629150"/>
            <a:ext cx="4934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Fira Sans"/>
                <a:ea typeface="Fira Sans"/>
                <a:cs typeface="Fira Sans"/>
                <a:sym typeface="Fira Sans"/>
              </a:rPr>
              <a:t>                      Youtube: </a:t>
            </a:r>
            <a:r>
              <a:rPr lang="en" b="1">
                <a:latin typeface="Fira Sans"/>
                <a:ea typeface="Fira Sans"/>
                <a:cs typeface="Fira Sans"/>
                <a:sym typeface="Fira Sans"/>
              </a:rPr>
              <a:t>outube.com/watch?v=zDME7QO6_tM</a:t>
            </a:r>
            <a:endParaRPr b="1">
              <a:latin typeface="Fira Sans"/>
              <a:ea typeface="Fira Sans"/>
              <a:cs typeface="Fira Sans"/>
              <a:sym typeface="Fira Sans"/>
            </a:endParaRPr>
          </a:p>
        </p:txBody>
      </p:sp>
      <p:pic>
        <p:nvPicPr>
          <p:cNvPr id="237" name="Google Shape;237;p16"/>
          <p:cNvPicPr preferRelativeResize="0"/>
          <p:nvPr/>
        </p:nvPicPr>
        <p:blipFill>
          <a:blip r:embed="rId5">
            <a:alphaModFix/>
          </a:blip>
          <a:stretch>
            <a:fillRect/>
          </a:stretch>
        </p:blipFill>
        <p:spPr>
          <a:xfrm>
            <a:off x="152400" y="2046229"/>
            <a:ext cx="739527" cy="1509396"/>
          </a:xfrm>
          <a:prstGeom prst="rect">
            <a:avLst/>
          </a:prstGeom>
          <a:noFill/>
          <a:ln>
            <a:noFill/>
          </a:ln>
        </p:spPr>
      </p:pic>
      <p:sp>
        <p:nvSpPr>
          <p:cNvPr id="238" name="Google Shape;238;p16"/>
          <p:cNvSpPr txBox="1"/>
          <p:nvPr/>
        </p:nvSpPr>
        <p:spPr>
          <a:xfrm>
            <a:off x="85725" y="1562100"/>
            <a:ext cx="1495200" cy="3581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r>
              <a:rPr lang="en" sz="1250">
                <a:highlight>
                  <a:srgbClr val="F9F9F9"/>
                </a:highlight>
                <a:latin typeface="Roboto"/>
                <a:ea typeface="Roboto"/>
                <a:cs typeface="Roboto"/>
                <a:sym typeface="Roboto"/>
              </a:rPr>
              <a:t>Spider-Verse | Leap of Faith</a:t>
            </a:r>
            <a:endParaRPr sz="1250">
              <a:highlight>
                <a:srgbClr val="F9F9F9"/>
              </a:highlight>
              <a:latin typeface="Roboto"/>
              <a:ea typeface="Roboto"/>
              <a:cs typeface="Roboto"/>
              <a:sym typeface="Roboto"/>
            </a:endParaRPr>
          </a:p>
          <a:p>
            <a:pPr marL="0" lvl="0" indent="0" algn="l" rtl="0">
              <a:lnSpc>
                <a:spcPct val="115000"/>
              </a:lnSpc>
              <a:spcBef>
                <a:spcPts val="0"/>
              </a:spcBef>
              <a:spcAft>
                <a:spcPts val="0"/>
              </a:spcAft>
              <a:buNone/>
            </a:pPr>
            <a:r>
              <a:rPr lang="en" sz="750">
                <a:highlight>
                  <a:srgbClr val="F9F9F9"/>
                </a:highlight>
                <a:latin typeface="Roboto"/>
                <a:ea typeface="Roboto"/>
                <a:cs typeface="Roboto"/>
                <a:sym typeface="Roboto"/>
              </a:rPr>
              <a:t>Nov 11, 2019</a:t>
            </a:r>
            <a:endParaRPr sz="750">
              <a:highlight>
                <a:srgbClr val="F9F9F9"/>
              </a:highlight>
              <a:latin typeface="Roboto"/>
              <a:ea typeface="Roboto"/>
              <a:cs typeface="Roboto"/>
              <a:sym typeface="Roboto"/>
            </a:endParaRPr>
          </a:p>
          <a:p>
            <a:pPr marL="76200" lvl="0" indent="0" algn="l" rtl="0">
              <a:lnSpc>
                <a:spcPct val="115000"/>
              </a:lnSpc>
              <a:spcBef>
                <a:spcPts val="0"/>
              </a:spcBef>
              <a:spcAft>
                <a:spcPts val="0"/>
              </a:spcAft>
              <a:buNone/>
            </a:pPr>
            <a:endParaRPr sz="750">
              <a:highlight>
                <a:srgbClr val="F9F9F9"/>
              </a:highlight>
              <a:latin typeface="Roboto"/>
              <a:ea typeface="Roboto"/>
              <a:cs typeface="Roboto"/>
              <a:sym typeface="Roboto"/>
            </a:endParaRPr>
          </a:p>
          <a:p>
            <a:pPr marL="0" lvl="0" indent="0" algn="l" rtl="0">
              <a:lnSpc>
                <a:spcPct val="115000"/>
              </a:lnSpc>
              <a:spcBef>
                <a:spcPts val="0"/>
              </a:spcBef>
              <a:spcAft>
                <a:spcPts val="2700"/>
              </a:spcAft>
              <a:buNone/>
            </a:pPr>
            <a:r>
              <a:rPr lang="en" sz="750" u="sng">
                <a:solidFill>
                  <a:schemeClr val="hlink"/>
                </a:solidFill>
                <a:highlight>
                  <a:srgbClr val="F9F9F9"/>
                </a:highlight>
                <a:latin typeface="Roboto"/>
                <a:ea typeface="Roboto"/>
                <a:cs typeface="Roboto"/>
                <a:sym typeface="Roboto"/>
                <a:hlinkClick r:id="rId6"/>
              </a:rPr>
              <a:t>Slyfer2812</a:t>
            </a:r>
            <a:endParaRPr sz="750" u="sng">
              <a:solidFill>
                <a:schemeClr val="hlink"/>
              </a:solidFill>
              <a:highlight>
                <a:srgbClr val="F9F9F9"/>
              </a:highlight>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7"/>
          <p:cNvSpPr txBox="1"/>
          <p:nvPr/>
        </p:nvSpPr>
        <p:spPr>
          <a:xfrm>
            <a:off x="449066" y="4232358"/>
            <a:ext cx="2030400" cy="49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100"/>
              <a:buFont typeface="Arial"/>
              <a:buNone/>
            </a:pPr>
            <a:endParaRPr sz="1200">
              <a:solidFill>
                <a:srgbClr val="000000"/>
              </a:solidFill>
              <a:latin typeface="Roboto"/>
              <a:ea typeface="Roboto"/>
              <a:cs typeface="Roboto"/>
              <a:sym typeface="Roboto"/>
            </a:endParaRPr>
          </a:p>
        </p:txBody>
      </p:sp>
      <p:sp>
        <p:nvSpPr>
          <p:cNvPr id="244" name="Google Shape;244;p17"/>
          <p:cNvSpPr txBox="1"/>
          <p:nvPr/>
        </p:nvSpPr>
        <p:spPr>
          <a:xfrm>
            <a:off x="540491" y="3906061"/>
            <a:ext cx="1638000" cy="346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300" b="1">
              <a:solidFill>
                <a:srgbClr val="000000"/>
              </a:solidFill>
              <a:latin typeface="Fira Sans"/>
              <a:ea typeface="Fira Sans"/>
              <a:cs typeface="Fira Sans"/>
              <a:sym typeface="Fira Sans"/>
            </a:endParaRPr>
          </a:p>
        </p:txBody>
      </p:sp>
      <p:sp>
        <p:nvSpPr>
          <p:cNvPr id="245" name="Google Shape;245;p17"/>
          <p:cNvSpPr txBox="1"/>
          <p:nvPr/>
        </p:nvSpPr>
        <p:spPr>
          <a:xfrm>
            <a:off x="3586014" y="4232896"/>
            <a:ext cx="1969800" cy="498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000000"/>
              </a:solidFill>
              <a:latin typeface="Roboto"/>
              <a:ea typeface="Roboto"/>
              <a:cs typeface="Roboto"/>
              <a:sym typeface="Roboto"/>
            </a:endParaRPr>
          </a:p>
        </p:txBody>
      </p:sp>
      <p:sp>
        <p:nvSpPr>
          <p:cNvPr id="246" name="Google Shape;246;p17"/>
          <p:cNvSpPr txBox="1"/>
          <p:nvPr/>
        </p:nvSpPr>
        <p:spPr>
          <a:xfrm>
            <a:off x="3776364" y="3906048"/>
            <a:ext cx="1589100" cy="346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300" b="1">
              <a:solidFill>
                <a:srgbClr val="000000"/>
              </a:solidFill>
              <a:latin typeface="Fira Sans"/>
              <a:ea typeface="Fira Sans"/>
              <a:cs typeface="Fira Sans"/>
              <a:sym typeface="Fira Sans"/>
            </a:endParaRPr>
          </a:p>
        </p:txBody>
      </p:sp>
      <p:sp>
        <p:nvSpPr>
          <p:cNvPr id="247" name="Google Shape;247;p17"/>
          <p:cNvSpPr txBox="1"/>
          <p:nvPr/>
        </p:nvSpPr>
        <p:spPr>
          <a:xfrm>
            <a:off x="4281864" y="3479890"/>
            <a:ext cx="578100" cy="572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700" b="1">
              <a:latin typeface="Fira Sans"/>
              <a:ea typeface="Fira Sans"/>
              <a:cs typeface="Fira Sans"/>
              <a:sym typeface="Fira Sans"/>
            </a:endParaRPr>
          </a:p>
        </p:txBody>
      </p:sp>
      <p:sp>
        <p:nvSpPr>
          <p:cNvPr id="248" name="Google Shape;248;p17"/>
          <p:cNvSpPr txBox="1"/>
          <p:nvPr/>
        </p:nvSpPr>
        <p:spPr>
          <a:xfrm>
            <a:off x="6722638" y="4239600"/>
            <a:ext cx="1969800" cy="49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000000"/>
              </a:solidFill>
              <a:latin typeface="Roboto"/>
              <a:ea typeface="Roboto"/>
              <a:cs typeface="Roboto"/>
              <a:sym typeface="Roboto"/>
            </a:endParaRPr>
          </a:p>
        </p:txBody>
      </p:sp>
      <p:sp>
        <p:nvSpPr>
          <p:cNvPr id="249" name="Google Shape;249;p17"/>
          <p:cNvSpPr txBox="1"/>
          <p:nvPr/>
        </p:nvSpPr>
        <p:spPr>
          <a:xfrm>
            <a:off x="6912988" y="3899344"/>
            <a:ext cx="1589100" cy="346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300" b="1">
              <a:solidFill>
                <a:srgbClr val="000000"/>
              </a:solidFill>
              <a:latin typeface="Fira Sans"/>
              <a:ea typeface="Fira Sans"/>
              <a:cs typeface="Fira Sans"/>
              <a:sym typeface="Fira Sans"/>
            </a:endParaRPr>
          </a:p>
        </p:txBody>
      </p:sp>
      <p:sp>
        <p:nvSpPr>
          <p:cNvPr id="250" name="Google Shape;250;p17"/>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Fira Sans Extra Condensed"/>
                <a:ea typeface="Fira Sans Extra Condensed"/>
                <a:cs typeface="Fira Sans Extra Condensed"/>
                <a:sym typeface="Fira Sans Extra Condensed"/>
              </a:rPr>
              <a:t>02: A Few Proven Strategies That Work!</a:t>
            </a:r>
            <a:endParaRPr sz="3000" b="1">
              <a:latin typeface="Fira Sans Extra Condensed"/>
              <a:ea typeface="Fira Sans Extra Condensed"/>
              <a:cs typeface="Fira Sans Extra Condensed"/>
              <a:sym typeface="Fira Sans Extra Condensed"/>
            </a:endParaRPr>
          </a:p>
        </p:txBody>
      </p:sp>
      <p:grpSp>
        <p:nvGrpSpPr>
          <p:cNvPr id="251" name="Google Shape;251;p17"/>
          <p:cNvGrpSpPr/>
          <p:nvPr/>
        </p:nvGrpSpPr>
        <p:grpSpPr>
          <a:xfrm>
            <a:off x="180054" y="1331495"/>
            <a:ext cx="1221043" cy="1839767"/>
            <a:chOff x="6368200" y="4983963"/>
            <a:chExt cx="1643175" cy="2475800"/>
          </a:xfrm>
        </p:grpSpPr>
        <p:grpSp>
          <p:nvGrpSpPr>
            <p:cNvPr id="252" name="Google Shape;252;p17"/>
            <p:cNvGrpSpPr/>
            <p:nvPr/>
          </p:nvGrpSpPr>
          <p:grpSpPr>
            <a:xfrm>
              <a:off x="6826925" y="6242363"/>
              <a:ext cx="838075" cy="1217400"/>
              <a:chOff x="6826925" y="6242363"/>
              <a:chExt cx="838075" cy="1217400"/>
            </a:xfrm>
          </p:grpSpPr>
          <p:sp>
            <p:nvSpPr>
              <p:cNvPr id="253" name="Google Shape;253;p17"/>
              <p:cNvSpPr/>
              <p:nvPr/>
            </p:nvSpPr>
            <p:spPr>
              <a:xfrm>
                <a:off x="6910575" y="7295838"/>
                <a:ext cx="612500" cy="120000"/>
              </a:xfrm>
              <a:custGeom>
                <a:avLst/>
                <a:gdLst/>
                <a:ahLst/>
                <a:cxnLst/>
                <a:rect l="l" t="t" r="r" b="b"/>
                <a:pathLst>
                  <a:path w="24500" h="4800" extrusionOk="0">
                    <a:moveTo>
                      <a:pt x="338" y="1"/>
                    </a:moveTo>
                    <a:cubicBezTo>
                      <a:pt x="338" y="1"/>
                      <a:pt x="1825" y="3110"/>
                      <a:pt x="0" y="4799"/>
                    </a:cubicBezTo>
                    <a:lnTo>
                      <a:pt x="24500" y="4799"/>
                    </a:lnTo>
                    <a:lnTo>
                      <a:pt x="24432" y="305"/>
                    </a:lnTo>
                    <a:lnTo>
                      <a:pt x="33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7"/>
              <p:cNvSpPr/>
              <p:nvPr/>
            </p:nvSpPr>
            <p:spPr>
              <a:xfrm>
                <a:off x="6902125" y="6890338"/>
                <a:ext cx="612500" cy="120000"/>
              </a:xfrm>
              <a:custGeom>
                <a:avLst/>
                <a:gdLst/>
                <a:ahLst/>
                <a:cxnLst/>
                <a:rect l="l" t="t" r="r" b="b"/>
                <a:pathLst>
                  <a:path w="24500" h="4800" extrusionOk="0">
                    <a:moveTo>
                      <a:pt x="338" y="1"/>
                    </a:moveTo>
                    <a:cubicBezTo>
                      <a:pt x="338" y="1"/>
                      <a:pt x="1825" y="3109"/>
                      <a:pt x="0" y="4799"/>
                    </a:cubicBezTo>
                    <a:lnTo>
                      <a:pt x="24500" y="4799"/>
                    </a:lnTo>
                    <a:lnTo>
                      <a:pt x="24432" y="305"/>
                    </a:lnTo>
                    <a:lnTo>
                      <a:pt x="33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7"/>
              <p:cNvSpPr/>
              <p:nvPr/>
            </p:nvSpPr>
            <p:spPr>
              <a:xfrm>
                <a:off x="6892825" y="6845563"/>
                <a:ext cx="684325" cy="207850"/>
              </a:xfrm>
              <a:custGeom>
                <a:avLst/>
                <a:gdLst/>
                <a:ahLst/>
                <a:cxnLst/>
                <a:rect l="l" t="t" r="r" b="b"/>
                <a:pathLst>
                  <a:path w="27373" h="8314" extrusionOk="0">
                    <a:moveTo>
                      <a:pt x="34" y="1"/>
                    </a:moveTo>
                    <a:lnTo>
                      <a:pt x="34" y="1994"/>
                    </a:lnTo>
                    <a:lnTo>
                      <a:pt x="24804" y="2062"/>
                    </a:lnTo>
                    <a:lnTo>
                      <a:pt x="24804" y="6320"/>
                    </a:lnTo>
                    <a:lnTo>
                      <a:pt x="1" y="6252"/>
                    </a:lnTo>
                    <a:lnTo>
                      <a:pt x="1" y="8246"/>
                    </a:lnTo>
                    <a:lnTo>
                      <a:pt x="27372" y="8314"/>
                    </a:lnTo>
                    <a:lnTo>
                      <a:pt x="27372" y="8246"/>
                    </a:lnTo>
                    <a:lnTo>
                      <a:pt x="27372" y="6320"/>
                    </a:lnTo>
                    <a:lnTo>
                      <a:pt x="27372" y="2062"/>
                    </a:lnTo>
                    <a:lnTo>
                      <a:pt x="27372" y="68"/>
                    </a:lnTo>
                    <a:lnTo>
                      <a:pt x="3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7"/>
              <p:cNvSpPr/>
              <p:nvPr/>
            </p:nvSpPr>
            <p:spPr>
              <a:xfrm>
                <a:off x="6942675" y="6917363"/>
                <a:ext cx="549150" cy="1725"/>
              </a:xfrm>
              <a:custGeom>
                <a:avLst/>
                <a:gdLst/>
                <a:ahLst/>
                <a:cxnLst/>
                <a:rect l="l" t="t" r="r" b="b"/>
                <a:pathLst>
                  <a:path w="21966" h="69" extrusionOk="0">
                    <a:moveTo>
                      <a:pt x="0" y="1"/>
                    </a:moveTo>
                    <a:lnTo>
                      <a:pt x="21965" y="68"/>
                    </a:lnTo>
                  </a:path>
                </a:pathLst>
              </a:custGeom>
              <a:solidFill>
                <a:srgbClr val="CAE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7"/>
              <p:cNvSpPr/>
              <p:nvPr/>
            </p:nvSpPr>
            <p:spPr>
              <a:xfrm>
                <a:off x="6937600" y="6905538"/>
                <a:ext cx="549150" cy="9325"/>
              </a:xfrm>
              <a:custGeom>
                <a:avLst/>
                <a:gdLst/>
                <a:ahLst/>
                <a:cxnLst/>
                <a:rect l="l" t="t" r="r" b="b"/>
                <a:pathLst>
                  <a:path w="21966" h="373" extrusionOk="0">
                    <a:moveTo>
                      <a:pt x="1" y="1"/>
                    </a:moveTo>
                    <a:lnTo>
                      <a:pt x="1" y="373"/>
                    </a:lnTo>
                    <a:lnTo>
                      <a:pt x="21966" y="373"/>
                    </a:lnTo>
                    <a:lnTo>
                      <a:pt x="21966" y="1"/>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7"/>
              <p:cNvSpPr/>
              <p:nvPr/>
            </p:nvSpPr>
            <p:spPr>
              <a:xfrm>
                <a:off x="6941825" y="6946938"/>
                <a:ext cx="550000" cy="875"/>
              </a:xfrm>
              <a:custGeom>
                <a:avLst/>
                <a:gdLst/>
                <a:ahLst/>
                <a:cxnLst/>
                <a:rect l="l" t="t" r="r" b="b"/>
                <a:pathLst>
                  <a:path w="22000" h="35" extrusionOk="0">
                    <a:moveTo>
                      <a:pt x="0" y="1"/>
                    </a:moveTo>
                    <a:lnTo>
                      <a:pt x="21999" y="34"/>
                    </a:lnTo>
                  </a:path>
                </a:pathLst>
              </a:custGeom>
              <a:solidFill>
                <a:srgbClr val="CAE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7"/>
              <p:cNvSpPr/>
              <p:nvPr/>
            </p:nvSpPr>
            <p:spPr>
              <a:xfrm>
                <a:off x="6941825" y="6941863"/>
                <a:ext cx="550000" cy="11025"/>
              </a:xfrm>
              <a:custGeom>
                <a:avLst/>
                <a:gdLst/>
                <a:ahLst/>
                <a:cxnLst/>
                <a:rect l="l" t="t" r="r" b="b"/>
                <a:pathLst>
                  <a:path w="22000" h="441" extrusionOk="0">
                    <a:moveTo>
                      <a:pt x="0" y="1"/>
                    </a:moveTo>
                    <a:lnTo>
                      <a:pt x="0" y="373"/>
                    </a:lnTo>
                    <a:lnTo>
                      <a:pt x="21999" y="440"/>
                    </a:lnTo>
                    <a:lnTo>
                      <a:pt x="21999" y="68"/>
                    </a:lnTo>
                    <a:lnTo>
                      <a:pt x="0" y="1"/>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7"/>
              <p:cNvSpPr/>
              <p:nvPr/>
            </p:nvSpPr>
            <p:spPr>
              <a:xfrm>
                <a:off x="6941825" y="6974813"/>
                <a:ext cx="550000" cy="1725"/>
              </a:xfrm>
              <a:custGeom>
                <a:avLst/>
                <a:gdLst/>
                <a:ahLst/>
                <a:cxnLst/>
                <a:rect l="l" t="t" r="r" b="b"/>
                <a:pathLst>
                  <a:path w="22000" h="69" extrusionOk="0">
                    <a:moveTo>
                      <a:pt x="0" y="1"/>
                    </a:moveTo>
                    <a:lnTo>
                      <a:pt x="21999" y="68"/>
                    </a:lnTo>
                  </a:path>
                </a:pathLst>
              </a:custGeom>
              <a:solidFill>
                <a:srgbClr val="CAE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7"/>
              <p:cNvSpPr/>
              <p:nvPr/>
            </p:nvSpPr>
            <p:spPr>
              <a:xfrm>
                <a:off x="6936750" y="6962138"/>
                <a:ext cx="550000" cy="9325"/>
              </a:xfrm>
              <a:custGeom>
                <a:avLst/>
                <a:gdLst/>
                <a:ahLst/>
                <a:cxnLst/>
                <a:rect l="l" t="t" r="r" b="b"/>
                <a:pathLst>
                  <a:path w="22000" h="373" extrusionOk="0">
                    <a:moveTo>
                      <a:pt x="1" y="1"/>
                    </a:moveTo>
                    <a:lnTo>
                      <a:pt x="1" y="373"/>
                    </a:lnTo>
                    <a:lnTo>
                      <a:pt x="22000" y="373"/>
                    </a:lnTo>
                    <a:lnTo>
                      <a:pt x="22000" y="1"/>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7"/>
              <p:cNvSpPr/>
              <p:nvPr/>
            </p:nvSpPr>
            <p:spPr>
              <a:xfrm>
                <a:off x="6949425" y="7322888"/>
                <a:ext cx="549150" cy="10150"/>
              </a:xfrm>
              <a:custGeom>
                <a:avLst/>
                <a:gdLst/>
                <a:ahLst/>
                <a:cxnLst/>
                <a:rect l="l" t="t" r="r" b="b"/>
                <a:pathLst>
                  <a:path w="21966" h="406" extrusionOk="0">
                    <a:moveTo>
                      <a:pt x="1" y="0"/>
                    </a:moveTo>
                    <a:lnTo>
                      <a:pt x="1" y="372"/>
                    </a:lnTo>
                    <a:lnTo>
                      <a:pt x="21966" y="406"/>
                    </a:lnTo>
                    <a:lnTo>
                      <a:pt x="21966" y="34"/>
                    </a:lnTo>
                    <a:lnTo>
                      <a:pt x="1" y="0"/>
                    </a:lnTo>
                    <a:close/>
                  </a:path>
                </a:pathLst>
              </a:custGeom>
              <a:solidFill>
                <a:srgbClr val="A29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7"/>
              <p:cNvSpPr/>
              <p:nvPr/>
            </p:nvSpPr>
            <p:spPr>
              <a:xfrm>
                <a:off x="6944350" y="7343163"/>
                <a:ext cx="549175" cy="9325"/>
              </a:xfrm>
              <a:custGeom>
                <a:avLst/>
                <a:gdLst/>
                <a:ahLst/>
                <a:cxnLst/>
                <a:rect l="l" t="t" r="r" b="b"/>
                <a:pathLst>
                  <a:path w="21967" h="373" extrusionOk="0">
                    <a:moveTo>
                      <a:pt x="1" y="0"/>
                    </a:moveTo>
                    <a:lnTo>
                      <a:pt x="1" y="372"/>
                    </a:lnTo>
                    <a:lnTo>
                      <a:pt x="21966" y="372"/>
                    </a:lnTo>
                    <a:lnTo>
                      <a:pt x="21966" y="0"/>
                    </a:lnTo>
                    <a:close/>
                  </a:path>
                </a:pathLst>
              </a:custGeom>
              <a:solidFill>
                <a:srgbClr val="A29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7"/>
              <p:cNvSpPr/>
              <p:nvPr/>
            </p:nvSpPr>
            <p:spPr>
              <a:xfrm>
                <a:off x="6949425" y="7380338"/>
                <a:ext cx="549150" cy="10150"/>
              </a:xfrm>
              <a:custGeom>
                <a:avLst/>
                <a:gdLst/>
                <a:ahLst/>
                <a:cxnLst/>
                <a:rect l="l" t="t" r="r" b="b"/>
                <a:pathLst>
                  <a:path w="21966" h="406" extrusionOk="0">
                    <a:moveTo>
                      <a:pt x="1" y="0"/>
                    </a:moveTo>
                    <a:lnTo>
                      <a:pt x="1" y="372"/>
                    </a:lnTo>
                    <a:lnTo>
                      <a:pt x="21966" y="406"/>
                    </a:lnTo>
                    <a:lnTo>
                      <a:pt x="21966" y="34"/>
                    </a:lnTo>
                    <a:lnTo>
                      <a:pt x="1" y="0"/>
                    </a:lnTo>
                    <a:close/>
                  </a:path>
                </a:pathLst>
              </a:custGeom>
              <a:solidFill>
                <a:srgbClr val="A29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7"/>
              <p:cNvSpPr/>
              <p:nvPr/>
            </p:nvSpPr>
            <p:spPr>
              <a:xfrm>
                <a:off x="6970550" y="7051688"/>
                <a:ext cx="684325" cy="207850"/>
              </a:xfrm>
              <a:custGeom>
                <a:avLst/>
                <a:gdLst/>
                <a:ahLst/>
                <a:cxnLst/>
                <a:rect l="l" t="t" r="r" b="b"/>
                <a:pathLst>
                  <a:path w="27373" h="8314" extrusionOk="0">
                    <a:moveTo>
                      <a:pt x="34" y="1"/>
                    </a:moveTo>
                    <a:lnTo>
                      <a:pt x="0" y="2028"/>
                    </a:lnTo>
                    <a:lnTo>
                      <a:pt x="24804" y="2062"/>
                    </a:lnTo>
                    <a:lnTo>
                      <a:pt x="24770" y="6320"/>
                    </a:lnTo>
                    <a:lnTo>
                      <a:pt x="0" y="6253"/>
                    </a:lnTo>
                    <a:lnTo>
                      <a:pt x="0" y="8246"/>
                    </a:lnTo>
                    <a:lnTo>
                      <a:pt x="27339" y="8314"/>
                    </a:lnTo>
                    <a:lnTo>
                      <a:pt x="27339" y="8246"/>
                    </a:lnTo>
                    <a:lnTo>
                      <a:pt x="27372" y="6320"/>
                    </a:lnTo>
                    <a:lnTo>
                      <a:pt x="27372" y="2062"/>
                    </a:lnTo>
                    <a:lnTo>
                      <a:pt x="27372" y="69"/>
                    </a:lnTo>
                    <a:lnTo>
                      <a:pt x="3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7"/>
              <p:cNvSpPr/>
              <p:nvPr/>
            </p:nvSpPr>
            <p:spPr>
              <a:xfrm>
                <a:off x="6901275" y="7251913"/>
                <a:ext cx="684325" cy="207850"/>
              </a:xfrm>
              <a:custGeom>
                <a:avLst/>
                <a:gdLst/>
                <a:ahLst/>
                <a:cxnLst/>
                <a:rect l="l" t="t" r="r" b="b"/>
                <a:pathLst>
                  <a:path w="27373" h="8314" extrusionOk="0">
                    <a:moveTo>
                      <a:pt x="34" y="1"/>
                    </a:moveTo>
                    <a:lnTo>
                      <a:pt x="34" y="1995"/>
                    </a:lnTo>
                    <a:lnTo>
                      <a:pt x="24804" y="2062"/>
                    </a:lnTo>
                    <a:lnTo>
                      <a:pt x="24804" y="6286"/>
                    </a:lnTo>
                    <a:lnTo>
                      <a:pt x="0" y="6252"/>
                    </a:lnTo>
                    <a:lnTo>
                      <a:pt x="0" y="8246"/>
                    </a:lnTo>
                    <a:lnTo>
                      <a:pt x="27372" y="8314"/>
                    </a:lnTo>
                    <a:lnTo>
                      <a:pt x="27372" y="8212"/>
                    </a:lnTo>
                    <a:lnTo>
                      <a:pt x="27372" y="6286"/>
                    </a:lnTo>
                    <a:lnTo>
                      <a:pt x="27372" y="2062"/>
                    </a:lnTo>
                    <a:lnTo>
                      <a:pt x="27372" y="68"/>
                    </a:lnTo>
                    <a:lnTo>
                      <a:pt x="34"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7"/>
              <p:cNvSpPr/>
              <p:nvPr/>
            </p:nvSpPr>
            <p:spPr>
              <a:xfrm>
                <a:off x="6847200" y="6737438"/>
                <a:ext cx="672500" cy="131800"/>
              </a:xfrm>
              <a:custGeom>
                <a:avLst/>
                <a:gdLst/>
                <a:ahLst/>
                <a:cxnLst/>
                <a:rect l="l" t="t" r="r" b="b"/>
                <a:pathLst>
                  <a:path w="26900" h="5272" extrusionOk="0">
                    <a:moveTo>
                      <a:pt x="339" y="0"/>
                    </a:moveTo>
                    <a:cubicBezTo>
                      <a:pt x="339" y="0"/>
                      <a:pt x="1994" y="3413"/>
                      <a:pt x="1" y="5272"/>
                    </a:cubicBezTo>
                    <a:lnTo>
                      <a:pt x="26900" y="5272"/>
                    </a:lnTo>
                    <a:lnTo>
                      <a:pt x="26832" y="338"/>
                    </a:lnTo>
                    <a:lnTo>
                      <a:pt x="33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7"/>
              <p:cNvSpPr/>
              <p:nvPr/>
            </p:nvSpPr>
            <p:spPr>
              <a:xfrm>
                <a:off x="6837900" y="6290513"/>
                <a:ext cx="672500" cy="132675"/>
              </a:xfrm>
              <a:custGeom>
                <a:avLst/>
                <a:gdLst/>
                <a:ahLst/>
                <a:cxnLst/>
                <a:rect l="l" t="t" r="r" b="b"/>
                <a:pathLst>
                  <a:path w="26900" h="5307" extrusionOk="0">
                    <a:moveTo>
                      <a:pt x="373" y="1"/>
                    </a:moveTo>
                    <a:cubicBezTo>
                      <a:pt x="373" y="1"/>
                      <a:pt x="1995" y="3448"/>
                      <a:pt x="1" y="5306"/>
                    </a:cubicBezTo>
                    <a:lnTo>
                      <a:pt x="26900" y="5306"/>
                    </a:lnTo>
                    <a:lnTo>
                      <a:pt x="26832" y="373"/>
                    </a:lnTo>
                    <a:lnTo>
                      <a:pt x="37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7"/>
              <p:cNvSpPr/>
              <p:nvPr/>
            </p:nvSpPr>
            <p:spPr>
              <a:xfrm>
                <a:off x="6826925" y="6242363"/>
                <a:ext cx="752750" cy="228975"/>
              </a:xfrm>
              <a:custGeom>
                <a:avLst/>
                <a:gdLst/>
                <a:ahLst/>
                <a:cxnLst/>
                <a:rect l="l" t="t" r="r" b="b"/>
                <a:pathLst>
                  <a:path w="30110" h="9159" extrusionOk="0">
                    <a:moveTo>
                      <a:pt x="34" y="1"/>
                    </a:moveTo>
                    <a:lnTo>
                      <a:pt x="34" y="2197"/>
                    </a:lnTo>
                    <a:lnTo>
                      <a:pt x="27271" y="2265"/>
                    </a:lnTo>
                    <a:lnTo>
                      <a:pt x="27238" y="6928"/>
                    </a:lnTo>
                    <a:lnTo>
                      <a:pt x="34" y="6861"/>
                    </a:lnTo>
                    <a:lnTo>
                      <a:pt x="1" y="9091"/>
                    </a:lnTo>
                    <a:lnTo>
                      <a:pt x="30076" y="9158"/>
                    </a:lnTo>
                    <a:lnTo>
                      <a:pt x="30076" y="9057"/>
                    </a:lnTo>
                    <a:lnTo>
                      <a:pt x="30076" y="6962"/>
                    </a:lnTo>
                    <a:lnTo>
                      <a:pt x="30110" y="2299"/>
                    </a:lnTo>
                    <a:lnTo>
                      <a:pt x="30110" y="102"/>
                    </a:lnTo>
                    <a:lnTo>
                      <a:pt x="3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7"/>
              <p:cNvSpPr/>
              <p:nvPr/>
            </p:nvSpPr>
            <p:spPr>
              <a:xfrm>
                <a:off x="6881850" y="6353888"/>
                <a:ext cx="603225" cy="1700"/>
              </a:xfrm>
              <a:custGeom>
                <a:avLst/>
                <a:gdLst/>
                <a:ahLst/>
                <a:cxnLst/>
                <a:rect l="l" t="t" r="r" b="b"/>
                <a:pathLst>
                  <a:path w="24129" h="68" extrusionOk="0">
                    <a:moveTo>
                      <a:pt x="0" y="0"/>
                    </a:moveTo>
                    <a:lnTo>
                      <a:pt x="24128" y="68"/>
                    </a:lnTo>
                  </a:path>
                </a:pathLst>
              </a:custGeom>
              <a:solidFill>
                <a:srgbClr val="CAE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7"/>
              <p:cNvSpPr/>
              <p:nvPr/>
            </p:nvSpPr>
            <p:spPr>
              <a:xfrm>
                <a:off x="6876775" y="6342063"/>
                <a:ext cx="603225" cy="11000"/>
              </a:xfrm>
              <a:custGeom>
                <a:avLst/>
                <a:gdLst/>
                <a:ahLst/>
                <a:cxnLst/>
                <a:rect l="l" t="t" r="r" b="b"/>
                <a:pathLst>
                  <a:path w="24129" h="440" extrusionOk="0">
                    <a:moveTo>
                      <a:pt x="0" y="0"/>
                    </a:moveTo>
                    <a:lnTo>
                      <a:pt x="0" y="439"/>
                    </a:lnTo>
                    <a:lnTo>
                      <a:pt x="24128" y="439"/>
                    </a:lnTo>
                    <a:lnTo>
                      <a:pt x="24128" y="0"/>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7"/>
              <p:cNvSpPr/>
              <p:nvPr/>
            </p:nvSpPr>
            <p:spPr>
              <a:xfrm>
                <a:off x="6881000" y="6385138"/>
                <a:ext cx="604075" cy="875"/>
              </a:xfrm>
              <a:custGeom>
                <a:avLst/>
                <a:gdLst/>
                <a:ahLst/>
                <a:cxnLst/>
                <a:rect l="l" t="t" r="r" b="b"/>
                <a:pathLst>
                  <a:path w="24163" h="35" extrusionOk="0">
                    <a:moveTo>
                      <a:pt x="0" y="1"/>
                    </a:moveTo>
                    <a:lnTo>
                      <a:pt x="24162" y="34"/>
                    </a:lnTo>
                  </a:path>
                </a:pathLst>
              </a:custGeom>
              <a:solidFill>
                <a:srgbClr val="CAE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7"/>
              <p:cNvSpPr/>
              <p:nvPr/>
            </p:nvSpPr>
            <p:spPr>
              <a:xfrm>
                <a:off x="6881000" y="6379238"/>
                <a:ext cx="604075" cy="11850"/>
              </a:xfrm>
              <a:custGeom>
                <a:avLst/>
                <a:gdLst/>
                <a:ahLst/>
                <a:cxnLst/>
                <a:rect l="l" t="t" r="r" b="b"/>
                <a:pathLst>
                  <a:path w="24163" h="474" extrusionOk="0">
                    <a:moveTo>
                      <a:pt x="0" y="0"/>
                    </a:moveTo>
                    <a:lnTo>
                      <a:pt x="0" y="439"/>
                    </a:lnTo>
                    <a:lnTo>
                      <a:pt x="24162" y="473"/>
                    </a:lnTo>
                    <a:lnTo>
                      <a:pt x="24162" y="68"/>
                    </a:lnTo>
                    <a:lnTo>
                      <a:pt x="0" y="0"/>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7"/>
              <p:cNvSpPr/>
              <p:nvPr/>
            </p:nvSpPr>
            <p:spPr>
              <a:xfrm>
                <a:off x="6889450" y="6766988"/>
                <a:ext cx="603225" cy="11850"/>
              </a:xfrm>
              <a:custGeom>
                <a:avLst/>
                <a:gdLst/>
                <a:ahLst/>
                <a:cxnLst/>
                <a:rect l="l" t="t" r="r" b="b"/>
                <a:pathLst>
                  <a:path w="24129" h="474" extrusionOk="0">
                    <a:moveTo>
                      <a:pt x="0" y="1"/>
                    </a:moveTo>
                    <a:lnTo>
                      <a:pt x="0" y="406"/>
                    </a:lnTo>
                    <a:lnTo>
                      <a:pt x="24128" y="474"/>
                    </a:lnTo>
                    <a:lnTo>
                      <a:pt x="24128" y="68"/>
                    </a:lnTo>
                    <a:lnTo>
                      <a:pt x="0" y="1"/>
                    </a:lnTo>
                    <a:close/>
                  </a:path>
                </a:pathLst>
              </a:custGeom>
              <a:solidFill>
                <a:srgbClr val="A29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7"/>
              <p:cNvSpPr/>
              <p:nvPr/>
            </p:nvSpPr>
            <p:spPr>
              <a:xfrm>
                <a:off x="6889450" y="6799088"/>
                <a:ext cx="603225" cy="11875"/>
              </a:xfrm>
              <a:custGeom>
                <a:avLst/>
                <a:gdLst/>
                <a:ahLst/>
                <a:cxnLst/>
                <a:rect l="l" t="t" r="r" b="b"/>
                <a:pathLst>
                  <a:path w="24129" h="475" extrusionOk="0">
                    <a:moveTo>
                      <a:pt x="0" y="1"/>
                    </a:moveTo>
                    <a:lnTo>
                      <a:pt x="0" y="406"/>
                    </a:lnTo>
                    <a:lnTo>
                      <a:pt x="24128" y="474"/>
                    </a:lnTo>
                    <a:lnTo>
                      <a:pt x="24128" y="69"/>
                    </a:lnTo>
                    <a:lnTo>
                      <a:pt x="0" y="1"/>
                    </a:lnTo>
                    <a:close/>
                  </a:path>
                </a:pathLst>
              </a:custGeom>
              <a:solidFill>
                <a:srgbClr val="A29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7"/>
              <p:cNvSpPr/>
              <p:nvPr/>
            </p:nvSpPr>
            <p:spPr>
              <a:xfrm>
                <a:off x="6889450" y="6830363"/>
                <a:ext cx="603225" cy="11000"/>
              </a:xfrm>
              <a:custGeom>
                <a:avLst/>
                <a:gdLst/>
                <a:ahLst/>
                <a:cxnLst/>
                <a:rect l="l" t="t" r="r" b="b"/>
                <a:pathLst>
                  <a:path w="24129" h="440" extrusionOk="0">
                    <a:moveTo>
                      <a:pt x="0" y="0"/>
                    </a:moveTo>
                    <a:lnTo>
                      <a:pt x="0" y="406"/>
                    </a:lnTo>
                    <a:lnTo>
                      <a:pt x="24128" y="440"/>
                    </a:lnTo>
                    <a:lnTo>
                      <a:pt x="24128" y="34"/>
                    </a:lnTo>
                    <a:lnTo>
                      <a:pt x="0" y="0"/>
                    </a:lnTo>
                    <a:close/>
                  </a:path>
                </a:pathLst>
              </a:custGeom>
              <a:solidFill>
                <a:srgbClr val="A29B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7"/>
              <p:cNvSpPr/>
              <p:nvPr/>
            </p:nvSpPr>
            <p:spPr>
              <a:xfrm>
                <a:off x="6923250" y="6517788"/>
                <a:ext cx="672475" cy="131800"/>
              </a:xfrm>
              <a:custGeom>
                <a:avLst/>
                <a:gdLst/>
                <a:ahLst/>
                <a:cxnLst/>
                <a:rect l="l" t="t" r="r" b="b"/>
                <a:pathLst>
                  <a:path w="26899" h="5272" extrusionOk="0">
                    <a:moveTo>
                      <a:pt x="338" y="0"/>
                    </a:moveTo>
                    <a:lnTo>
                      <a:pt x="338" y="0"/>
                    </a:lnTo>
                    <a:cubicBezTo>
                      <a:pt x="338" y="0"/>
                      <a:pt x="1994" y="3413"/>
                      <a:pt x="0" y="5272"/>
                    </a:cubicBezTo>
                    <a:lnTo>
                      <a:pt x="26899" y="5272"/>
                    </a:lnTo>
                    <a:lnTo>
                      <a:pt x="26831" y="338"/>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7"/>
              <p:cNvSpPr/>
              <p:nvPr/>
            </p:nvSpPr>
            <p:spPr>
              <a:xfrm>
                <a:off x="6912250" y="6469613"/>
                <a:ext cx="752750" cy="228125"/>
              </a:xfrm>
              <a:custGeom>
                <a:avLst/>
                <a:gdLst/>
                <a:ahLst/>
                <a:cxnLst/>
                <a:rect l="l" t="t" r="r" b="b"/>
                <a:pathLst>
                  <a:path w="30110" h="9125" extrusionOk="0">
                    <a:moveTo>
                      <a:pt x="35" y="1"/>
                    </a:moveTo>
                    <a:lnTo>
                      <a:pt x="35" y="2197"/>
                    </a:lnTo>
                    <a:lnTo>
                      <a:pt x="27271" y="2265"/>
                    </a:lnTo>
                    <a:lnTo>
                      <a:pt x="27238" y="6928"/>
                    </a:lnTo>
                    <a:lnTo>
                      <a:pt x="1" y="6861"/>
                    </a:lnTo>
                    <a:lnTo>
                      <a:pt x="1" y="9057"/>
                    </a:lnTo>
                    <a:lnTo>
                      <a:pt x="30076" y="9125"/>
                    </a:lnTo>
                    <a:lnTo>
                      <a:pt x="30076" y="9023"/>
                    </a:lnTo>
                    <a:lnTo>
                      <a:pt x="30076" y="6928"/>
                    </a:lnTo>
                    <a:lnTo>
                      <a:pt x="30110" y="2265"/>
                    </a:lnTo>
                    <a:lnTo>
                      <a:pt x="30110" y="68"/>
                    </a:lnTo>
                    <a:lnTo>
                      <a:pt x="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7"/>
              <p:cNvSpPr/>
              <p:nvPr/>
            </p:nvSpPr>
            <p:spPr>
              <a:xfrm>
                <a:off x="6967175" y="6543113"/>
                <a:ext cx="603225" cy="11850"/>
              </a:xfrm>
              <a:custGeom>
                <a:avLst/>
                <a:gdLst/>
                <a:ahLst/>
                <a:cxnLst/>
                <a:rect l="l" t="t" r="r" b="b"/>
                <a:pathLst>
                  <a:path w="24129" h="474" extrusionOk="0">
                    <a:moveTo>
                      <a:pt x="0" y="1"/>
                    </a:moveTo>
                    <a:lnTo>
                      <a:pt x="0" y="406"/>
                    </a:lnTo>
                    <a:lnTo>
                      <a:pt x="24128" y="474"/>
                    </a:lnTo>
                    <a:lnTo>
                      <a:pt x="24128" y="68"/>
                    </a:lnTo>
                    <a:lnTo>
                      <a:pt x="0" y="1"/>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7"/>
              <p:cNvSpPr/>
              <p:nvPr/>
            </p:nvSpPr>
            <p:spPr>
              <a:xfrm>
                <a:off x="6966325" y="6575213"/>
                <a:ext cx="604075" cy="11875"/>
              </a:xfrm>
              <a:custGeom>
                <a:avLst/>
                <a:gdLst/>
                <a:ahLst/>
                <a:cxnLst/>
                <a:rect l="l" t="t" r="r" b="b"/>
                <a:pathLst>
                  <a:path w="24163" h="475" extrusionOk="0">
                    <a:moveTo>
                      <a:pt x="0" y="1"/>
                    </a:moveTo>
                    <a:lnTo>
                      <a:pt x="0" y="406"/>
                    </a:lnTo>
                    <a:lnTo>
                      <a:pt x="24162" y="474"/>
                    </a:lnTo>
                    <a:lnTo>
                      <a:pt x="24162" y="69"/>
                    </a:lnTo>
                    <a:lnTo>
                      <a:pt x="0" y="1"/>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7"/>
              <p:cNvSpPr/>
              <p:nvPr/>
            </p:nvSpPr>
            <p:spPr>
              <a:xfrm>
                <a:off x="6966325" y="6606488"/>
                <a:ext cx="604075" cy="11850"/>
              </a:xfrm>
              <a:custGeom>
                <a:avLst/>
                <a:gdLst/>
                <a:ahLst/>
                <a:cxnLst/>
                <a:rect l="l" t="t" r="r" b="b"/>
                <a:pathLst>
                  <a:path w="24163" h="474" extrusionOk="0">
                    <a:moveTo>
                      <a:pt x="0" y="0"/>
                    </a:moveTo>
                    <a:lnTo>
                      <a:pt x="0" y="406"/>
                    </a:lnTo>
                    <a:lnTo>
                      <a:pt x="24162" y="473"/>
                    </a:lnTo>
                    <a:lnTo>
                      <a:pt x="24162" y="34"/>
                    </a:lnTo>
                    <a:lnTo>
                      <a:pt x="0" y="0"/>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7"/>
              <p:cNvSpPr/>
              <p:nvPr/>
            </p:nvSpPr>
            <p:spPr>
              <a:xfrm>
                <a:off x="6836225" y="6688438"/>
                <a:ext cx="752750" cy="228950"/>
              </a:xfrm>
              <a:custGeom>
                <a:avLst/>
                <a:gdLst/>
                <a:ahLst/>
                <a:cxnLst/>
                <a:rect l="l" t="t" r="r" b="b"/>
                <a:pathLst>
                  <a:path w="30110" h="9158" extrusionOk="0">
                    <a:moveTo>
                      <a:pt x="34" y="0"/>
                    </a:moveTo>
                    <a:lnTo>
                      <a:pt x="34" y="2230"/>
                    </a:lnTo>
                    <a:lnTo>
                      <a:pt x="27271" y="2264"/>
                    </a:lnTo>
                    <a:lnTo>
                      <a:pt x="27237" y="6961"/>
                    </a:lnTo>
                    <a:lnTo>
                      <a:pt x="0" y="6894"/>
                    </a:lnTo>
                    <a:lnTo>
                      <a:pt x="0" y="9090"/>
                    </a:lnTo>
                    <a:lnTo>
                      <a:pt x="30076" y="9158"/>
                    </a:lnTo>
                    <a:lnTo>
                      <a:pt x="30076" y="9057"/>
                    </a:lnTo>
                    <a:lnTo>
                      <a:pt x="30076" y="6961"/>
                    </a:lnTo>
                    <a:lnTo>
                      <a:pt x="30110" y="2298"/>
                    </a:lnTo>
                    <a:lnTo>
                      <a:pt x="30110" y="102"/>
                    </a:lnTo>
                    <a:lnTo>
                      <a:pt x="3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3" name="Google Shape;283;p17"/>
            <p:cNvSpPr/>
            <p:nvPr/>
          </p:nvSpPr>
          <p:spPr>
            <a:xfrm rot="-5566440">
              <a:off x="7477852" y="6354170"/>
              <a:ext cx="139635" cy="236617"/>
            </a:xfrm>
            <a:custGeom>
              <a:avLst/>
              <a:gdLst/>
              <a:ahLst/>
              <a:cxnLst/>
              <a:rect l="l" t="t" r="r" b="b"/>
              <a:pathLst>
                <a:path w="5585" h="9464" extrusionOk="0">
                  <a:moveTo>
                    <a:pt x="4097" y="1"/>
                  </a:moveTo>
                  <a:cubicBezTo>
                    <a:pt x="4097" y="1"/>
                    <a:pt x="515" y="68"/>
                    <a:pt x="245" y="2467"/>
                  </a:cubicBezTo>
                  <a:cubicBezTo>
                    <a:pt x="0" y="4638"/>
                    <a:pt x="751" y="9463"/>
                    <a:pt x="2298" y="9463"/>
                  </a:cubicBezTo>
                  <a:cubicBezTo>
                    <a:pt x="2461" y="9463"/>
                    <a:pt x="2633" y="9410"/>
                    <a:pt x="2813" y="9294"/>
                  </a:cubicBezTo>
                  <a:cubicBezTo>
                    <a:pt x="4672" y="8111"/>
                    <a:pt x="2712" y="4191"/>
                    <a:pt x="3489" y="3143"/>
                  </a:cubicBezTo>
                  <a:cubicBezTo>
                    <a:pt x="4097" y="2434"/>
                    <a:pt x="4807" y="1792"/>
                    <a:pt x="5584" y="1285"/>
                  </a:cubicBezTo>
                  <a:lnTo>
                    <a:pt x="4097" y="1"/>
                  </a:lnTo>
                  <a:close/>
                </a:path>
              </a:pathLst>
            </a:custGeom>
            <a:solidFill>
              <a:srgbClr val="FE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7"/>
            <p:cNvSpPr/>
            <p:nvPr/>
          </p:nvSpPr>
          <p:spPr>
            <a:xfrm>
              <a:off x="7015325" y="7110838"/>
              <a:ext cx="549150" cy="9325"/>
            </a:xfrm>
            <a:custGeom>
              <a:avLst/>
              <a:gdLst/>
              <a:ahLst/>
              <a:cxnLst/>
              <a:rect l="l" t="t" r="r" b="b"/>
              <a:pathLst>
                <a:path w="21966" h="373" extrusionOk="0">
                  <a:moveTo>
                    <a:pt x="0" y="0"/>
                  </a:moveTo>
                  <a:lnTo>
                    <a:pt x="0" y="372"/>
                  </a:lnTo>
                  <a:lnTo>
                    <a:pt x="21966" y="372"/>
                  </a:lnTo>
                  <a:lnTo>
                    <a:pt x="21966" y="0"/>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7"/>
            <p:cNvSpPr/>
            <p:nvPr/>
          </p:nvSpPr>
          <p:spPr>
            <a:xfrm>
              <a:off x="7019550" y="7148013"/>
              <a:ext cx="549150" cy="11000"/>
            </a:xfrm>
            <a:custGeom>
              <a:avLst/>
              <a:gdLst/>
              <a:ahLst/>
              <a:cxnLst/>
              <a:rect l="l" t="t" r="r" b="b"/>
              <a:pathLst>
                <a:path w="21966" h="440" extrusionOk="0">
                  <a:moveTo>
                    <a:pt x="0" y="0"/>
                  </a:moveTo>
                  <a:lnTo>
                    <a:pt x="0" y="406"/>
                  </a:lnTo>
                  <a:lnTo>
                    <a:pt x="21966" y="440"/>
                  </a:lnTo>
                  <a:lnTo>
                    <a:pt x="21966" y="68"/>
                  </a:lnTo>
                  <a:lnTo>
                    <a:pt x="0" y="0"/>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7"/>
            <p:cNvSpPr/>
            <p:nvPr/>
          </p:nvSpPr>
          <p:spPr>
            <a:xfrm>
              <a:off x="7014475" y="7168288"/>
              <a:ext cx="549150" cy="9300"/>
            </a:xfrm>
            <a:custGeom>
              <a:avLst/>
              <a:gdLst/>
              <a:ahLst/>
              <a:cxnLst/>
              <a:rect l="l" t="t" r="r" b="b"/>
              <a:pathLst>
                <a:path w="21966" h="372" extrusionOk="0">
                  <a:moveTo>
                    <a:pt x="1" y="0"/>
                  </a:moveTo>
                  <a:lnTo>
                    <a:pt x="1" y="372"/>
                  </a:lnTo>
                  <a:lnTo>
                    <a:pt x="21966" y="372"/>
                  </a:lnTo>
                  <a:lnTo>
                    <a:pt x="21966" y="0"/>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7"/>
            <p:cNvSpPr/>
            <p:nvPr/>
          </p:nvSpPr>
          <p:spPr>
            <a:xfrm>
              <a:off x="6979850" y="7095638"/>
              <a:ext cx="612500" cy="119975"/>
            </a:xfrm>
            <a:custGeom>
              <a:avLst/>
              <a:gdLst/>
              <a:ahLst/>
              <a:cxnLst/>
              <a:rect l="l" t="t" r="r" b="b"/>
              <a:pathLst>
                <a:path w="24500" h="4799" extrusionOk="0">
                  <a:moveTo>
                    <a:pt x="338" y="0"/>
                  </a:moveTo>
                  <a:cubicBezTo>
                    <a:pt x="338" y="0"/>
                    <a:pt x="1825" y="3143"/>
                    <a:pt x="0" y="4799"/>
                  </a:cubicBezTo>
                  <a:lnTo>
                    <a:pt x="24500" y="4799"/>
                  </a:lnTo>
                  <a:lnTo>
                    <a:pt x="24432" y="304"/>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7"/>
            <p:cNvSpPr/>
            <p:nvPr/>
          </p:nvSpPr>
          <p:spPr>
            <a:xfrm>
              <a:off x="6881850" y="6321788"/>
              <a:ext cx="603225" cy="1700"/>
            </a:xfrm>
            <a:custGeom>
              <a:avLst/>
              <a:gdLst/>
              <a:ahLst/>
              <a:cxnLst/>
              <a:rect l="l" t="t" r="r" b="b"/>
              <a:pathLst>
                <a:path w="24129" h="68" extrusionOk="0">
                  <a:moveTo>
                    <a:pt x="0" y="0"/>
                  </a:moveTo>
                  <a:lnTo>
                    <a:pt x="24128" y="68"/>
                  </a:lnTo>
                </a:path>
              </a:pathLst>
            </a:custGeom>
            <a:solidFill>
              <a:srgbClr val="CAE0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7"/>
            <p:cNvSpPr/>
            <p:nvPr/>
          </p:nvSpPr>
          <p:spPr>
            <a:xfrm>
              <a:off x="6881850" y="6316713"/>
              <a:ext cx="603225" cy="11850"/>
            </a:xfrm>
            <a:custGeom>
              <a:avLst/>
              <a:gdLst/>
              <a:ahLst/>
              <a:cxnLst/>
              <a:rect l="l" t="t" r="r" b="b"/>
              <a:pathLst>
                <a:path w="24129" h="474" extrusionOk="0">
                  <a:moveTo>
                    <a:pt x="0" y="0"/>
                  </a:moveTo>
                  <a:lnTo>
                    <a:pt x="0" y="406"/>
                  </a:lnTo>
                  <a:lnTo>
                    <a:pt x="24128" y="474"/>
                  </a:lnTo>
                  <a:lnTo>
                    <a:pt x="24128" y="34"/>
                  </a:lnTo>
                  <a:lnTo>
                    <a:pt x="0" y="0"/>
                  </a:lnTo>
                  <a:close/>
                </a:path>
              </a:pathLst>
            </a:custGeom>
            <a:solidFill>
              <a:srgbClr val="16265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7"/>
            <p:cNvSpPr/>
            <p:nvPr/>
          </p:nvSpPr>
          <p:spPr>
            <a:xfrm>
              <a:off x="6919850" y="4983963"/>
              <a:ext cx="589550" cy="442875"/>
            </a:xfrm>
            <a:custGeom>
              <a:avLst/>
              <a:gdLst/>
              <a:ahLst/>
              <a:cxnLst/>
              <a:rect l="l" t="t" r="r" b="b"/>
              <a:pathLst>
                <a:path w="23582" h="17715" extrusionOk="0">
                  <a:moveTo>
                    <a:pt x="9501" y="1"/>
                  </a:moveTo>
                  <a:cubicBezTo>
                    <a:pt x="8179" y="1"/>
                    <a:pt x="7006" y="2122"/>
                    <a:pt x="6793" y="3399"/>
                  </a:cubicBezTo>
                  <a:cubicBezTo>
                    <a:pt x="6455" y="5190"/>
                    <a:pt x="3346" y="7691"/>
                    <a:pt x="1859" y="8468"/>
                  </a:cubicBezTo>
                  <a:cubicBezTo>
                    <a:pt x="373" y="9211"/>
                    <a:pt x="1" y="10293"/>
                    <a:pt x="711" y="11847"/>
                  </a:cubicBezTo>
                  <a:cubicBezTo>
                    <a:pt x="1027" y="12525"/>
                    <a:pt x="1645" y="12712"/>
                    <a:pt x="2233" y="12712"/>
                  </a:cubicBezTo>
                  <a:cubicBezTo>
                    <a:pt x="2965" y="12712"/>
                    <a:pt x="3650" y="12422"/>
                    <a:pt x="3650" y="12421"/>
                  </a:cubicBezTo>
                  <a:lnTo>
                    <a:pt x="3650" y="12421"/>
                  </a:lnTo>
                  <a:cubicBezTo>
                    <a:pt x="2941" y="12793"/>
                    <a:pt x="2096" y="14145"/>
                    <a:pt x="3211" y="15159"/>
                  </a:cubicBezTo>
                  <a:cubicBezTo>
                    <a:pt x="3527" y="15446"/>
                    <a:pt x="3853" y="15548"/>
                    <a:pt x="4159" y="15548"/>
                  </a:cubicBezTo>
                  <a:cubicBezTo>
                    <a:pt x="4934" y="15548"/>
                    <a:pt x="5577" y="14888"/>
                    <a:pt x="5577" y="14888"/>
                  </a:cubicBezTo>
                  <a:lnTo>
                    <a:pt x="5577" y="14888"/>
                  </a:lnTo>
                  <a:cubicBezTo>
                    <a:pt x="5205" y="15666"/>
                    <a:pt x="5306" y="16578"/>
                    <a:pt x="5847" y="17288"/>
                  </a:cubicBezTo>
                  <a:cubicBezTo>
                    <a:pt x="6065" y="17598"/>
                    <a:pt x="6415" y="17715"/>
                    <a:pt x="6817" y="17715"/>
                  </a:cubicBezTo>
                  <a:cubicBezTo>
                    <a:pt x="8034" y="17715"/>
                    <a:pt x="9733" y="16646"/>
                    <a:pt x="9733" y="16646"/>
                  </a:cubicBezTo>
                  <a:lnTo>
                    <a:pt x="13214" y="16510"/>
                  </a:lnTo>
                  <a:cubicBezTo>
                    <a:pt x="13214" y="16510"/>
                    <a:pt x="14728" y="17073"/>
                    <a:pt x="15991" y="17073"/>
                  </a:cubicBezTo>
                  <a:cubicBezTo>
                    <a:pt x="16306" y="17073"/>
                    <a:pt x="16607" y="17038"/>
                    <a:pt x="16863" y="16950"/>
                  </a:cubicBezTo>
                  <a:cubicBezTo>
                    <a:pt x="18114" y="16510"/>
                    <a:pt x="17370" y="15159"/>
                    <a:pt x="17370" y="15159"/>
                  </a:cubicBezTo>
                  <a:lnTo>
                    <a:pt x="17370" y="15159"/>
                  </a:lnTo>
                  <a:cubicBezTo>
                    <a:pt x="17688" y="15355"/>
                    <a:pt x="18035" y="15448"/>
                    <a:pt x="18379" y="15448"/>
                  </a:cubicBezTo>
                  <a:cubicBezTo>
                    <a:pt x="19276" y="15448"/>
                    <a:pt x="20152" y="14815"/>
                    <a:pt x="20445" y="13739"/>
                  </a:cubicBezTo>
                  <a:cubicBezTo>
                    <a:pt x="20817" y="12286"/>
                    <a:pt x="19229" y="12016"/>
                    <a:pt x="19229" y="12016"/>
                  </a:cubicBezTo>
                  <a:lnTo>
                    <a:pt x="19229" y="12016"/>
                  </a:lnTo>
                  <a:cubicBezTo>
                    <a:pt x="19309" y="12026"/>
                    <a:pt x="19389" y="12030"/>
                    <a:pt x="19469" y="12030"/>
                  </a:cubicBezTo>
                  <a:cubicBezTo>
                    <a:pt x="21613" y="12030"/>
                    <a:pt x="23581" y="8651"/>
                    <a:pt x="20682" y="8130"/>
                  </a:cubicBezTo>
                  <a:cubicBezTo>
                    <a:pt x="17674" y="7555"/>
                    <a:pt x="16154" y="1675"/>
                    <a:pt x="14430" y="526"/>
                  </a:cubicBezTo>
                  <a:cubicBezTo>
                    <a:pt x="14050" y="273"/>
                    <a:pt x="13681" y="174"/>
                    <a:pt x="13337" y="174"/>
                  </a:cubicBezTo>
                  <a:cubicBezTo>
                    <a:pt x="12123" y="174"/>
                    <a:pt x="11220" y="1405"/>
                    <a:pt x="11220" y="1405"/>
                  </a:cubicBezTo>
                  <a:cubicBezTo>
                    <a:pt x="10662" y="391"/>
                    <a:pt x="10068" y="1"/>
                    <a:pt x="9501" y="1"/>
                  </a:cubicBezTo>
                  <a:close/>
                </a:path>
              </a:pathLst>
            </a:custGeom>
            <a:solidFill>
              <a:srgbClr val="2F36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7"/>
            <p:cNvSpPr/>
            <p:nvPr/>
          </p:nvSpPr>
          <p:spPr>
            <a:xfrm>
              <a:off x="6933375" y="5037113"/>
              <a:ext cx="546300" cy="390075"/>
            </a:xfrm>
            <a:custGeom>
              <a:avLst/>
              <a:gdLst/>
              <a:ahLst/>
              <a:cxnLst/>
              <a:rect l="l" t="t" r="r" b="b"/>
              <a:pathLst>
                <a:path w="21852" h="15603" extrusionOk="0">
                  <a:moveTo>
                    <a:pt x="9309" y="1"/>
                  </a:moveTo>
                  <a:cubicBezTo>
                    <a:pt x="9064" y="1"/>
                    <a:pt x="8799" y="66"/>
                    <a:pt x="8516" y="225"/>
                  </a:cubicBezTo>
                  <a:cubicBezTo>
                    <a:pt x="6894" y="1138"/>
                    <a:pt x="6455" y="7964"/>
                    <a:pt x="2603" y="8775"/>
                  </a:cubicBezTo>
                  <a:cubicBezTo>
                    <a:pt x="1487" y="9011"/>
                    <a:pt x="676" y="9147"/>
                    <a:pt x="1" y="9248"/>
                  </a:cubicBezTo>
                  <a:cubicBezTo>
                    <a:pt x="68" y="9417"/>
                    <a:pt x="136" y="9586"/>
                    <a:pt x="203" y="9721"/>
                  </a:cubicBezTo>
                  <a:cubicBezTo>
                    <a:pt x="517" y="10409"/>
                    <a:pt x="1129" y="10600"/>
                    <a:pt x="1713" y="10600"/>
                  </a:cubicBezTo>
                  <a:cubicBezTo>
                    <a:pt x="2449" y="10600"/>
                    <a:pt x="3143" y="10296"/>
                    <a:pt x="3143" y="10295"/>
                  </a:cubicBezTo>
                  <a:lnTo>
                    <a:pt x="3143" y="10295"/>
                  </a:lnTo>
                  <a:cubicBezTo>
                    <a:pt x="2467" y="10701"/>
                    <a:pt x="1623" y="12019"/>
                    <a:pt x="2704" y="13066"/>
                  </a:cubicBezTo>
                  <a:cubicBezTo>
                    <a:pt x="3010" y="13353"/>
                    <a:pt x="3332" y="13456"/>
                    <a:pt x="3637" y="13456"/>
                  </a:cubicBezTo>
                  <a:cubicBezTo>
                    <a:pt x="4409" y="13456"/>
                    <a:pt x="5069" y="12796"/>
                    <a:pt x="5069" y="12796"/>
                  </a:cubicBezTo>
                  <a:lnTo>
                    <a:pt x="5069" y="12796"/>
                  </a:lnTo>
                  <a:cubicBezTo>
                    <a:pt x="4698" y="13573"/>
                    <a:pt x="4799" y="14486"/>
                    <a:pt x="5340" y="15162"/>
                  </a:cubicBezTo>
                  <a:cubicBezTo>
                    <a:pt x="5559" y="15483"/>
                    <a:pt x="5912" y="15603"/>
                    <a:pt x="6318" y="15603"/>
                  </a:cubicBezTo>
                  <a:cubicBezTo>
                    <a:pt x="7534" y="15603"/>
                    <a:pt x="9226" y="14520"/>
                    <a:pt x="9226" y="14520"/>
                  </a:cubicBezTo>
                  <a:lnTo>
                    <a:pt x="12707" y="14418"/>
                  </a:lnTo>
                  <a:cubicBezTo>
                    <a:pt x="12707" y="14418"/>
                    <a:pt x="14220" y="14980"/>
                    <a:pt x="15483" y="14980"/>
                  </a:cubicBezTo>
                  <a:cubicBezTo>
                    <a:pt x="15799" y="14980"/>
                    <a:pt x="16099" y="14945"/>
                    <a:pt x="16356" y="14857"/>
                  </a:cubicBezTo>
                  <a:cubicBezTo>
                    <a:pt x="17606" y="14418"/>
                    <a:pt x="16863" y="13067"/>
                    <a:pt x="16863" y="13066"/>
                  </a:cubicBezTo>
                  <a:lnTo>
                    <a:pt x="16863" y="13066"/>
                  </a:lnTo>
                  <a:cubicBezTo>
                    <a:pt x="17181" y="13263"/>
                    <a:pt x="17528" y="13356"/>
                    <a:pt x="17871" y="13356"/>
                  </a:cubicBezTo>
                  <a:cubicBezTo>
                    <a:pt x="18769" y="13356"/>
                    <a:pt x="19645" y="12722"/>
                    <a:pt x="19938" y="11647"/>
                  </a:cubicBezTo>
                  <a:cubicBezTo>
                    <a:pt x="20310" y="10160"/>
                    <a:pt x="18722" y="9924"/>
                    <a:pt x="18722" y="9924"/>
                  </a:cubicBezTo>
                  <a:lnTo>
                    <a:pt x="18722" y="9924"/>
                  </a:lnTo>
                  <a:cubicBezTo>
                    <a:pt x="18795" y="9932"/>
                    <a:pt x="18868" y="9935"/>
                    <a:pt x="18940" y="9935"/>
                  </a:cubicBezTo>
                  <a:cubicBezTo>
                    <a:pt x="20449" y="9935"/>
                    <a:pt x="21852" y="8312"/>
                    <a:pt x="21594" y="7119"/>
                  </a:cubicBezTo>
                  <a:lnTo>
                    <a:pt x="21594" y="7119"/>
                  </a:lnTo>
                  <a:cubicBezTo>
                    <a:pt x="21143" y="7239"/>
                    <a:pt x="20684" y="7297"/>
                    <a:pt x="20230" y="7297"/>
                  </a:cubicBezTo>
                  <a:cubicBezTo>
                    <a:pt x="18506" y="7297"/>
                    <a:pt x="16839" y="6461"/>
                    <a:pt x="15849" y="4990"/>
                  </a:cubicBezTo>
                  <a:cubicBezTo>
                    <a:pt x="13455" y="1722"/>
                    <a:pt x="14004" y="250"/>
                    <a:pt x="13016" y="250"/>
                  </a:cubicBezTo>
                  <a:cubicBezTo>
                    <a:pt x="12972" y="250"/>
                    <a:pt x="12926" y="253"/>
                    <a:pt x="12876" y="259"/>
                  </a:cubicBezTo>
                  <a:cubicBezTo>
                    <a:pt x="12166" y="360"/>
                    <a:pt x="11524" y="834"/>
                    <a:pt x="11186" y="1476"/>
                  </a:cubicBezTo>
                  <a:cubicBezTo>
                    <a:pt x="11186" y="1476"/>
                    <a:pt x="10471" y="1"/>
                    <a:pt x="9309" y="1"/>
                  </a:cubicBez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7"/>
            <p:cNvSpPr/>
            <p:nvPr/>
          </p:nvSpPr>
          <p:spPr>
            <a:xfrm>
              <a:off x="7043200" y="5387413"/>
              <a:ext cx="348100" cy="616750"/>
            </a:xfrm>
            <a:custGeom>
              <a:avLst/>
              <a:gdLst/>
              <a:ahLst/>
              <a:cxnLst/>
              <a:rect l="l" t="t" r="r" b="b"/>
              <a:pathLst>
                <a:path w="13924" h="24670" extrusionOk="0">
                  <a:moveTo>
                    <a:pt x="3076" y="1"/>
                  </a:moveTo>
                  <a:cubicBezTo>
                    <a:pt x="1386" y="1"/>
                    <a:pt x="1" y="1386"/>
                    <a:pt x="1" y="3076"/>
                  </a:cubicBezTo>
                  <a:lnTo>
                    <a:pt x="1" y="21594"/>
                  </a:lnTo>
                  <a:cubicBezTo>
                    <a:pt x="1" y="23317"/>
                    <a:pt x="1386" y="24669"/>
                    <a:pt x="3076" y="24669"/>
                  </a:cubicBezTo>
                  <a:lnTo>
                    <a:pt x="10848" y="24669"/>
                  </a:lnTo>
                  <a:cubicBezTo>
                    <a:pt x="12538" y="24669"/>
                    <a:pt x="13923" y="23317"/>
                    <a:pt x="13923" y="21594"/>
                  </a:cubicBezTo>
                  <a:lnTo>
                    <a:pt x="13923" y="3076"/>
                  </a:lnTo>
                  <a:cubicBezTo>
                    <a:pt x="13923" y="1386"/>
                    <a:pt x="12538" y="1"/>
                    <a:pt x="108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7"/>
            <p:cNvSpPr/>
            <p:nvPr/>
          </p:nvSpPr>
          <p:spPr>
            <a:xfrm>
              <a:off x="7108250" y="5385738"/>
              <a:ext cx="347250" cy="616875"/>
            </a:xfrm>
            <a:custGeom>
              <a:avLst/>
              <a:gdLst/>
              <a:ahLst/>
              <a:cxnLst/>
              <a:rect l="l" t="t" r="r" b="b"/>
              <a:pathLst>
                <a:path w="13890" h="24675" extrusionOk="0">
                  <a:moveTo>
                    <a:pt x="6962" y="0"/>
                  </a:moveTo>
                  <a:cubicBezTo>
                    <a:pt x="3143" y="0"/>
                    <a:pt x="1" y="3109"/>
                    <a:pt x="1" y="6961"/>
                  </a:cubicBezTo>
                  <a:lnTo>
                    <a:pt x="1" y="9699"/>
                  </a:lnTo>
                  <a:lnTo>
                    <a:pt x="2197" y="12503"/>
                  </a:lnTo>
                  <a:cubicBezTo>
                    <a:pt x="2197" y="12503"/>
                    <a:pt x="3076" y="12976"/>
                    <a:pt x="5576" y="14497"/>
                  </a:cubicBezTo>
                  <a:cubicBezTo>
                    <a:pt x="8043" y="16018"/>
                    <a:pt x="6523" y="17065"/>
                    <a:pt x="4934" y="17505"/>
                  </a:cubicBezTo>
                  <a:cubicBezTo>
                    <a:pt x="3312" y="17944"/>
                    <a:pt x="5306" y="18924"/>
                    <a:pt x="7503" y="19870"/>
                  </a:cubicBezTo>
                  <a:cubicBezTo>
                    <a:pt x="9294" y="20681"/>
                    <a:pt x="3921" y="22067"/>
                    <a:pt x="1961" y="22540"/>
                  </a:cubicBezTo>
                  <a:cubicBezTo>
                    <a:pt x="3380" y="24014"/>
                    <a:pt x="5152" y="24674"/>
                    <a:pt x="6893" y="24674"/>
                  </a:cubicBezTo>
                  <a:cubicBezTo>
                    <a:pt x="10457" y="24674"/>
                    <a:pt x="13889" y="21908"/>
                    <a:pt x="13889" y="17707"/>
                  </a:cubicBezTo>
                  <a:lnTo>
                    <a:pt x="13889" y="6961"/>
                  </a:lnTo>
                  <a:cubicBezTo>
                    <a:pt x="13889" y="3109"/>
                    <a:pt x="10814" y="0"/>
                    <a:pt x="6962" y="0"/>
                  </a:cubicBez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7"/>
            <p:cNvSpPr/>
            <p:nvPr/>
          </p:nvSpPr>
          <p:spPr>
            <a:xfrm>
              <a:off x="6790700" y="5840088"/>
              <a:ext cx="1104100" cy="464025"/>
            </a:xfrm>
            <a:custGeom>
              <a:avLst/>
              <a:gdLst/>
              <a:ahLst/>
              <a:cxnLst/>
              <a:rect l="l" t="t" r="r" b="b"/>
              <a:pathLst>
                <a:path w="44164" h="18561" extrusionOk="0">
                  <a:moveTo>
                    <a:pt x="5144" y="1"/>
                  </a:moveTo>
                  <a:cubicBezTo>
                    <a:pt x="2550" y="1"/>
                    <a:pt x="0" y="2227"/>
                    <a:pt x="132" y="4230"/>
                  </a:cubicBezTo>
                  <a:cubicBezTo>
                    <a:pt x="267" y="6258"/>
                    <a:pt x="2700" y="18153"/>
                    <a:pt x="11520" y="18423"/>
                  </a:cubicBezTo>
                  <a:cubicBezTo>
                    <a:pt x="13808" y="18493"/>
                    <a:pt x="15693" y="18561"/>
                    <a:pt x="17324" y="18561"/>
                  </a:cubicBezTo>
                  <a:cubicBezTo>
                    <a:pt x="22004" y="18561"/>
                    <a:pt x="24602" y="18004"/>
                    <a:pt x="28687" y="15348"/>
                  </a:cubicBezTo>
                  <a:cubicBezTo>
                    <a:pt x="34195" y="11766"/>
                    <a:pt x="44164" y="4366"/>
                    <a:pt x="38284" y="784"/>
                  </a:cubicBezTo>
                  <a:lnTo>
                    <a:pt x="38284" y="784"/>
                  </a:lnTo>
                  <a:cubicBezTo>
                    <a:pt x="38283" y="784"/>
                    <a:pt x="35986" y="1291"/>
                    <a:pt x="30714" y="3082"/>
                  </a:cubicBezTo>
                  <a:cubicBezTo>
                    <a:pt x="25476" y="4873"/>
                    <a:pt x="22773" y="5008"/>
                    <a:pt x="22773" y="5008"/>
                  </a:cubicBezTo>
                  <a:lnTo>
                    <a:pt x="14021" y="5582"/>
                  </a:lnTo>
                  <a:cubicBezTo>
                    <a:pt x="14021" y="5582"/>
                    <a:pt x="8073" y="142"/>
                    <a:pt x="5370" y="6"/>
                  </a:cubicBezTo>
                  <a:cubicBezTo>
                    <a:pt x="5294" y="3"/>
                    <a:pt x="5219" y="1"/>
                    <a:pt x="5144" y="1"/>
                  </a:cubicBezTo>
                  <a:close/>
                </a:path>
              </a:pathLst>
            </a:custGeom>
            <a:solidFill>
              <a:srgbClr val="1D32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7"/>
            <p:cNvSpPr/>
            <p:nvPr/>
          </p:nvSpPr>
          <p:spPr>
            <a:xfrm>
              <a:off x="7171625" y="5887999"/>
              <a:ext cx="589525" cy="534349"/>
            </a:xfrm>
            <a:custGeom>
              <a:avLst/>
              <a:gdLst/>
              <a:ahLst/>
              <a:cxnLst/>
              <a:rect l="l" t="t" r="r" b="b"/>
              <a:pathLst>
                <a:path w="24906" h="22833" extrusionOk="0">
                  <a:moveTo>
                    <a:pt x="23222" y="1"/>
                  </a:moveTo>
                  <a:cubicBezTo>
                    <a:pt x="15806" y="1"/>
                    <a:pt x="0" y="20433"/>
                    <a:pt x="0" y="20433"/>
                  </a:cubicBezTo>
                  <a:lnTo>
                    <a:pt x="1419" y="22832"/>
                  </a:lnTo>
                  <a:cubicBezTo>
                    <a:pt x="1419" y="22832"/>
                    <a:pt x="3514" y="21988"/>
                    <a:pt x="6488" y="20602"/>
                  </a:cubicBezTo>
                  <a:cubicBezTo>
                    <a:pt x="10138" y="14790"/>
                    <a:pt x="18079" y="3300"/>
                    <a:pt x="24905" y="462"/>
                  </a:cubicBezTo>
                  <a:cubicBezTo>
                    <a:pt x="24413" y="146"/>
                    <a:pt x="23847" y="1"/>
                    <a:pt x="23222" y="1"/>
                  </a:cubicBez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7"/>
            <p:cNvSpPr/>
            <p:nvPr/>
          </p:nvSpPr>
          <p:spPr>
            <a:xfrm>
              <a:off x="6864100" y="5438513"/>
              <a:ext cx="246100" cy="599550"/>
            </a:xfrm>
            <a:custGeom>
              <a:avLst/>
              <a:gdLst/>
              <a:ahLst/>
              <a:cxnLst/>
              <a:rect l="l" t="t" r="r" b="b"/>
              <a:pathLst>
                <a:path w="9844" h="23982" extrusionOk="0">
                  <a:moveTo>
                    <a:pt x="9831" y="1"/>
                  </a:moveTo>
                  <a:cubicBezTo>
                    <a:pt x="9639" y="1"/>
                    <a:pt x="6667" y="1604"/>
                    <a:pt x="5137" y="5492"/>
                  </a:cubicBezTo>
                  <a:cubicBezTo>
                    <a:pt x="3515" y="9581"/>
                    <a:pt x="1" y="16475"/>
                    <a:pt x="1048" y="20327"/>
                  </a:cubicBezTo>
                  <a:cubicBezTo>
                    <a:pt x="1726" y="22902"/>
                    <a:pt x="2629" y="23982"/>
                    <a:pt x="4022" y="23982"/>
                  </a:cubicBezTo>
                  <a:cubicBezTo>
                    <a:pt x="4713" y="23982"/>
                    <a:pt x="5525" y="23716"/>
                    <a:pt x="6489" y="23233"/>
                  </a:cubicBezTo>
                  <a:cubicBezTo>
                    <a:pt x="9395" y="21780"/>
                    <a:pt x="5813" y="4276"/>
                    <a:pt x="9834" y="18"/>
                  </a:cubicBezTo>
                  <a:cubicBezTo>
                    <a:pt x="9844" y="6"/>
                    <a:pt x="9842" y="1"/>
                    <a:pt x="983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7"/>
            <p:cNvSpPr/>
            <p:nvPr/>
          </p:nvSpPr>
          <p:spPr>
            <a:xfrm>
              <a:off x="6726400" y="5795238"/>
              <a:ext cx="781475" cy="703975"/>
            </a:xfrm>
            <a:custGeom>
              <a:avLst/>
              <a:gdLst/>
              <a:ahLst/>
              <a:cxnLst/>
              <a:rect l="l" t="t" r="r" b="b"/>
              <a:pathLst>
                <a:path w="31259" h="28159" extrusionOk="0">
                  <a:moveTo>
                    <a:pt x="6200" y="0"/>
                  </a:moveTo>
                  <a:cubicBezTo>
                    <a:pt x="3129" y="0"/>
                    <a:pt x="2298" y="2949"/>
                    <a:pt x="2298" y="2949"/>
                  </a:cubicBezTo>
                  <a:cubicBezTo>
                    <a:pt x="0" y="14709"/>
                    <a:pt x="29467" y="28159"/>
                    <a:pt x="29467" y="28159"/>
                  </a:cubicBezTo>
                  <a:lnTo>
                    <a:pt x="31259" y="26131"/>
                  </a:lnTo>
                  <a:cubicBezTo>
                    <a:pt x="31259" y="26131"/>
                    <a:pt x="11524" y="1023"/>
                    <a:pt x="7435" y="145"/>
                  </a:cubicBezTo>
                  <a:cubicBezTo>
                    <a:pt x="6988" y="45"/>
                    <a:pt x="6577" y="0"/>
                    <a:pt x="6200" y="0"/>
                  </a:cubicBezTo>
                  <a:close/>
                </a:path>
              </a:pathLst>
            </a:custGeom>
            <a:solidFill>
              <a:srgbClr val="2A468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7"/>
            <p:cNvSpPr/>
            <p:nvPr/>
          </p:nvSpPr>
          <p:spPr>
            <a:xfrm>
              <a:off x="7330150" y="5419088"/>
              <a:ext cx="245300" cy="599550"/>
            </a:xfrm>
            <a:custGeom>
              <a:avLst/>
              <a:gdLst/>
              <a:ahLst/>
              <a:cxnLst/>
              <a:rect l="l" t="t" r="r" b="b"/>
              <a:pathLst>
                <a:path w="9812" h="23982" extrusionOk="0">
                  <a:moveTo>
                    <a:pt x="10" y="1"/>
                  </a:moveTo>
                  <a:cubicBezTo>
                    <a:pt x="0" y="1"/>
                    <a:pt x="1" y="6"/>
                    <a:pt x="12" y="18"/>
                  </a:cubicBezTo>
                  <a:cubicBezTo>
                    <a:pt x="4000" y="4309"/>
                    <a:pt x="418" y="21780"/>
                    <a:pt x="3324" y="23233"/>
                  </a:cubicBezTo>
                  <a:cubicBezTo>
                    <a:pt x="4288" y="23715"/>
                    <a:pt x="5100" y="23982"/>
                    <a:pt x="5792" y="23982"/>
                  </a:cubicBezTo>
                  <a:cubicBezTo>
                    <a:pt x="7187" y="23982"/>
                    <a:pt x="8098" y="22901"/>
                    <a:pt x="8798" y="20327"/>
                  </a:cubicBezTo>
                  <a:cubicBezTo>
                    <a:pt x="9812" y="16509"/>
                    <a:pt x="6331" y="9581"/>
                    <a:pt x="4709" y="5492"/>
                  </a:cubicBezTo>
                  <a:cubicBezTo>
                    <a:pt x="3178" y="1632"/>
                    <a:pt x="171" y="1"/>
                    <a:pt x="1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7"/>
            <p:cNvSpPr/>
            <p:nvPr/>
          </p:nvSpPr>
          <p:spPr>
            <a:xfrm>
              <a:off x="7164850" y="5301238"/>
              <a:ext cx="109000" cy="169000"/>
            </a:xfrm>
            <a:custGeom>
              <a:avLst/>
              <a:gdLst/>
              <a:ahLst/>
              <a:cxnLst/>
              <a:rect l="l" t="t" r="r" b="b"/>
              <a:pathLst>
                <a:path w="4360" h="6760" extrusionOk="0">
                  <a:moveTo>
                    <a:pt x="1" y="1"/>
                  </a:moveTo>
                  <a:lnTo>
                    <a:pt x="1" y="6759"/>
                  </a:lnTo>
                  <a:lnTo>
                    <a:pt x="4360" y="6759"/>
                  </a:lnTo>
                  <a:lnTo>
                    <a:pt x="4360" y="1"/>
                  </a:lnTo>
                  <a:close/>
                </a:path>
              </a:pathLst>
            </a:custGeom>
            <a:solidFill>
              <a:srgbClr val="F2B3B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7"/>
            <p:cNvSpPr/>
            <p:nvPr/>
          </p:nvSpPr>
          <p:spPr>
            <a:xfrm>
              <a:off x="6897050" y="5420363"/>
              <a:ext cx="636175" cy="391350"/>
            </a:xfrm>
            <a:custGeom>
              <a:avLst/>
              <a:gdLst/>
              <a:ahLst/>
              <a:cxnLst/>
              <a:rect l="l" t="t" r="r" b="b"/>
              <a:pathLst>
                <a:path w="25447" h="15654" extrusionOk="0">
                  <a:moveTo>
                    <a:pt x="23520" y="1"/>
                  </a:moveTo>
                  <a:lnTo>
                    <a:pt x="1893" y="203"/>
                  </a:lnTo>
                  <a:cubicBezTo>
                    <a:pt x="811" y="203"/>
                    <a:pt x="0" y="1183"/>
                    <a:pt x="203" y="2231"/>
                  </a:cubicBezTo>
                  <a:lnTo>
                    <a:pt x="2366" y="14227"/>
                  </a:lnTo>
                  <a:cubicBezTo>
                    <a:pt x="2501" y="15038"/>
                    <a:pt x="3211" y="15646"/>
                    <a:pt x="4056" y="15646"/>
                  </a:cubicBezTo>
                  <a:cubicBezTo>
                    <a:pt x="4575" y="15651"/>
                    <a:pt x="5213" y="15653"/>
                    <a:pt x="5939" y="15653"/>
                  </a:cubicBezTo>
                  <a:cubicBezTo>
                    <a:pt x="10408" y="15653"/>
                    <a:pt x="18154" y="15574"/>
                    <a:pt x="21324" y="15545"/>
                  </a:cubicBezTo>
                  <a:cubicBezTo>
                    <a:pt x="22168" y="15511"/>
                    <a:pt x="22844" y="14937"/>
                    <a:pt x="23013" y="14126"/>
                  </a:cubicBezTo>
                  <a:lnTo>
                    <a:pt x="25277" y="2062"/>
                  </a:lnTo>
                  <a:cubicBezTo>
                    <a:pt x="25446" y="981"/>
                    <a:pt x="24635" y="1"/>
                    <a:pt x="23520" y="1"/>
                  </a:cubicBezTo>
                  <a:close/>
                </a:path>
              </a:pathLst>
            </a:custGeom>
            <a:solidFill>
              <a:srgbClr val="E6E6E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7"/>
            <p:cNvSpPr/>
            <p:nvPr/>
          </p:nvSpPr>
          <p:spPr>
            <a:xfrm>
              <a:off x="6940125" y="5815738"/>
              <a:ext cx="529725" cy="41425"/>
            </a:xfrm>
            <a:custGeom>
              <a:avLst/>
              <a:gdLst/>
              <a:ahLst/>
              <a:cxnLst/>
              <a:rect l="l" t="t" r="r" b="b"/>
              <a:pathLst>
                <a:path w="21189" h="1657" extrusionOk="0">
                  <a:moveTo>
                    <a:pt x="440" y="0"/>
                  </a:moveTo>
                  <a:cubicBezTo>
                    <a:pt x="204" y="0"/>
                    <a:pt x="1" y="203"/>
                    <a:pt x="1" y="440"/>
                  </a:cubicBezTo>
                  <a:lnTo>
                    <a:pt x="1" y="1183"/>
                  </a:lnTo>
                  <a:cubicBezTo>
                    <a:pt x="1" y="1454"/>
                    <a:pt x="204" y="1656"/>
                    <a:pt x="440" y="1656"/>
                  </a:cubicBezTo>
                  <a:lnTo>
                    <a:pt x="20750" y="1656"/>
                  </a:lnTo>
                  <a:cubicBezTo>
                    <a:pt x="20986" y="1656"/>
                    <a:pt x="21189" y="1454"/>
                    <a:pt x="21189" y="1183"/>
                  </a:cubicBezTo>
                  <a:lnTo>
                    <a:pt x="21189" y="440"/>
                  </a:lnTo>
                  <a:cubicBezTo>
                    <a:pt x="21189" y="203"/>
                    <a:pt x="20986" y="0"/>
                    <a:pt x="20750" y="0"/>
                  </a:cubicBezTo>
                  <a:close/>
                </a:path>
              </a:pathLst>
            </a:custGeom>
            <a:solidFill>
              <a:srgbClr val="B3B3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7"/>
            <p:cNvSpPr/>
            <p:nvPr/>
          </p:nvSpPr>
          <p:spPr>
            <a:xfrm>
              <a:off x="7169075" y="5599463"/>
              <a:ext cx="89575" cy="70400"/>
            </a:xfrm>
            <a:custGeom>
              <a:avLst/>
              <a:gdLst/>
              <a:ahLst/>
              <a:cxnLst/>
              <a:rect l="l" t="t" r="r" b="b"/>
              <a:pathLst>
                <a:path w="3583" h="2816" extrusionOk="0">
                  <a:moveTo>
                    <a:pt x="845" y="1"/>
                  </a:moveTo>
                  <a:cubicBezTo>
                    <a:pt x="339" y="271"/>
                    <a:pt x="1" y="778"/>
                    <a:pt x="1" y="1352"/>
                  </a:cubicBezTo>
                  <a:cubicBezTo>
                    <a:pt x="126" y="2201"/>
                    <a:pt x="837" y="2816"/>
                    <a:pt x="1643" y="2816"/>
                  </a:cubicBezTo>
                  <a:cubicBezTo>
                    <a:pt x="1703" y="2816"/>
                    <a:pt x="1764" y="2812"/>
                    <a:pt x="1825" y="2805"/>
                  </a:cubicBezTo>
                  <a:cubicBezTo>
                    <a:pt x="2805" y="2772"/>
                    <a:pt x="3583" y="2062"/>
                    <a:pt x="3549" y="1217"/>
                  </a:cubicBezTo>
                  <a:cubicBezTo>
                    <a:pt x="3549" y="879"/>
                    <a:pt x="3380" y="541"/>
                    <a:pt x="3143" y="271"/>
                  </a:cubicBezTo>
                  <a:cubicBezTo>
                    <a:pt x="2907" y="643"/>
                    <a:pt x="2501" y="845"/>
                    <a:pt x="2096" y="845"/>
                  </a:cubicBezTo>
                  <a:cubicBezTo>
                    <a:pt x="2051" y="851"/>
                    <a:pt x="2006" y="853"/>
                    <a:pt x="1961" y="853"/>
                  </a:cubicBezTo>
                  <a:cubicBezTo>
                    <a:pt x="1444" y="853"/>
                    <a:pt x="1001" y="499"/>
                    <a:pt x="8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7"/>
            <p:cNvSpPr/>
            <p:nvPr/>
          </p:nvSpPr>
          <p:spPr>
            <a:xfrm>
              <a:off x="7075300" y="5076113"/>
              <a:ext cx="280500" cy="311325"/>
            </a:xfrm>
            <a:custGeom>
              <a:avLst/>
              <a:gdLst/>
              <a:ahLst/>
              <a:cxnLst/>
              <a:rect l="l" t="t" r="r" b="b"/>
              <a:pathLst>
                <a:path w="11220" h="12453" extrusionOk="0">
                  <a:moveTo>
                    <a:pt x="6833" y="1"/>
                  </a:moveTo>
                  <a:cubicBezTo>
                    <a:pt x="6778" y="1"/>
                    <a:pt x="6720" y="6"/>
                    <a:pt x="6658" y="17"/>
                  </a:cubicBezTo>
                  <a:cubicBezTo>
                    <a:pt x="5306" y="287"/>
                    <a:pt x="5272" y="1065"/>
                    <a:pt x="5272" y="1065"/>
                  </a:cubicBezTo>
                  <a:cubicBezTo>
                    <a:pt x="5272" y="1065"/>
                    <a:pt x="4900" y="11"/>
                    <a:pt x="4246" y="11"/>
                  </a:cubicBezTo>
                  <a:cubicBezTo>
                    <a:pt x="4217" y="11"/>
                    <a:pt x="4187" y="13"/>
                    <a:pt x="4157" y="17"/>
                  </a:cubicBezTo>
                  <a:cubicBezTo>
                    <a:pt x="3448" y="152"/>
                    <a:pt x="2299" y="591"/>
                    <a:pt x="2130" y="2991"/>
                  </a:cubicBezTo>
                  <a:cubicBezTo>
                    <a:pt x="1927" y="5356"/>
                    <a:pt x="3076" y="6235"/>
                    <a:pt x="1150" y="6944"/>
                  </a:cubicBezTo>
                  <a:cubicBezTo>
                    <a:pt x="744" y="7113"/>
                    <a:pt x="339" y="7316"/>
                    <a:pt x="1" y="7620"/>
                  </a:cubicBezTo>
                  <a:cubicBezTo>
                    <a:pt x="710" y="10425"/>
                    <a:pt x="2873" y="12453"/>
                    <a:pt x="5475" y="12453"/>
                  </a:cubicBezTo>
                  <a:cubicBezTo>
                    <a:pt x="8618" y="12453"/>
                    <a:pt x="11152" y="9513"/>
                    <a:pt x="11220" y="5796"/>
                  </a:cubicBezTo>
                  <a:cubicBezTo>
                    <a:pt x="10274" y="5390"/>
                    <a:pt x="8888" y="4714"/>
                    <a:pt x="8449" y="3734"/>
                  </a:cubicBezTo>
                  <a:cubicBezTo>
                    <a:pt x="7772" y="2283"/>
                    <a:pt x="7987" y="1"/>
                    <a:pt x="6833" y="1"/>
                  </a:cubicBezTo>
                  <a:close/>
                </a:path>
              </a:pathLst>
            </a:custGeom>
            <a:solidFill>
              <a:srgbClr val="FE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7"/>
            <p:cNvSpPr/>
            <p:nvPr/>
          </p:nvSpPr>
          <p:spPr>
            <a:xfrm>
              <a:off x="6797350" y="5794788"/>
              <a:ext cx="710525" cy="672325"/>
            </a:xfrm>
            <a:custGeom>
              <a:avLst/>
              <a:gdLst/>
              <a:ahLst/>
              <a:cxnLst/>
              <a:rect l="l" t="t" r="r" b="b"/>
              <a:pathLst>
                <a:path w="28421" h="26893" extrusionOk="0">
                  <a:moveTo>
                    <a:pt x="3418" y="1"/>
                  </a:moveTo>
                  <a:cubicBezTo>
                    <a:pt x="1572" y="1"/>
                    <a:pt x="538" y="1038"/>
                    <a:pt x="1" y="1886"/>
                  </a:cubicBezTo>
                  <a:cubicBezTo>
                    <a:pt x="2029" y="3305"/>
                    <a:pt x="1893" y="7496"/>
                    <a:pt x="3955" y="9827"/>
                  </a:cubicBezTo>
                  <a:cubicBezTo>
                    <a:pt x="4929" y="10948"/>
                    <a:pt x="5908" y="11279"/>
                    <a:pt x="6893" y="11279"/>
                  </a:cubicBezTo>
                  <a:cubicBezTo>
                    <a:pt x="8308" y="11279"/>
                    <a:pt x="9735" y="10595"/>
                    <a:pt x="11173" y="10595"/>
                  </a:cubicBezTo>
                  <a:cubicBezTo>
                    <a:pt x="11267" y="10595"/>
                    <a:pt x="11362" y="10598"/>
                    <a:pt x="11457" y="10604"/>
                  </a:cubicBezTo>
                  <a:cubicBezTo>
                    <a:pt x="13653" y="10740"/>
                    <a:pt x="24568" y="23209"/>
                    <a:pt x="27745" y="26892"/>
                  </a:cubicBezTo>
                  <a:lnTo>
                    <a:pt x="28421" y="26115"/>
                  </a:lnTo>
                  <a:cubicBezTo>
                    <a:pt x="28421" y="26115"/>
                    <a:pt x="8686" y="1041"/>
                    <a:pt x="4597" y="129"/>
                  </a:cubicBezTo>
                  <a:cubicBezTo>
                    <a:pt x="4171" y="40"/>
                    <a:pt x="3779" y="1"/>
                    <a:pt x="3418" y="1"/>
                  </a:cubicBezTo>
                  <a:close/>
                </a:path>
              </a:pathLst>
            </a:custGeom>
            <a:solidFill>
              <a:srgbClr val="231F2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7"/>
            <p:cNvSpPr/>
            <p:nvPr/>
          </p:nvSpPr>
          <p:spPr>
            <a:xfrm>
              <a:off x="7594875" y="5130588"/>
              <a:ext cx="290625" cy="220525"/>
            </a:xfrm>
            <a:custGeom>
              <a:avLst/>
              <a:gdLst/>
              <a:ahLst/>
              <a:cxnLst/>
              <a:rect l="l" t="t" r="r" b="b"/>
              <a:pathLst>
                <a:path w="11625" h="8821" extrusionOk="0">
                  <a:moveTo>
                    <a:pt x="10915" y="1"/>
                  </a:moveTo>
                  <a:lnTo>
                    <a:pt x="9597" y="136"/>
                  </a:lnTo>
                  <a:cubicBezTo>
                    <a:pt x="8009" y="1150"/>
                    <a:pt x="6759" y="2637"/>
                    <a:pt x="6049" y="4394"/>
                  </a:cubicBezTo>
                  <a:cubicBezTo>
                    <a:pt x="6049" y="4394"/>
                    <a:pt x="2230" y="4529"/>
                    <a:pt x="777" y="6117"/>
                  </a:cubicBezTo>
                  <a:lnTo>
                    <a:pt x="0" y="7199"/>
                  </a:lnTo>
                  <a:lnTo>
                    <a:pt x="1183" y="8821"/>
                  </a:lnTo>
                  <a:lnTo>
                    <a:pt x="6657" y="6286"/>
                  </a:lnTo>
                  <a:cubicBezTo>
                    <a:pt x="6657" y="6286"/>
                    <a:pt x="11625" y="1386"/>
                    <a:pt x="11557" y="1319"/>
                  </a:cubicBezTo>
                  <a:cubicBezTo>
                    <a:pt x="11523" y="1251"/>
                    <a:pt x="10915" y="1"/>
                    <a:pt x="1091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7"/>
            <p:cNvSpPr/>
            <p:nvPr/>
          </p:nvSpPr>
          <p:spPr>
            <a:xfrm>
              <a:off x="7758750" y="5117913"/>
              <a:ext cx="252625" cy="366675"/>
            </a:xfrm>
            <a:custGeom>
              <a:avLst/>
              <a:gdLst/>
              <a:ahLst/>
              <a:cxnLst/>
              <a:rect l="l" t="t" r="r" b="b"/>
              <a:pathLst>
                <a:path w="10105" h="14667" extrusionOk="0">
                  <a:moveTo>
                    <a:pt x="4563" y="1"/>
                  </a:moveTo>
                  <a:lnTo>
                    <a:pt x="1" y="4901"/>
                  </a:lnTo>
                  <a:lnTo>
                    <a:pt x="6320" y="14667"/>
                  </a:lnTo>
                  <a:lnTo>
                    <a:pt x="10105" y="9429"/>
                  </a:lnTo>
                  <a:lnTo>
                    <a:pt x="456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7"/>
            <p:cNvSpPr/>
            <p:nvPr/>
          </p:nvSpPr>
          <p:spPr>
            <a:xfrm>
              <a:off x="7574600" y="5259013"/>
              <a:ext cx="315125" cy="276275"/>
            </a:xfrm>
            <a:custGeom>
              <a:avLst/>
              <a:gdLst/>
              <a:ahLst/>
              <a:cxnLst/>
              <a:rect l="l" t="t" r="r" b="b"/>
              <a:pathLst>
                <a:path w="12605" h="11051" extrusionOk="0">
                  <a:moveTo>
                    <a:pt x="6319" y="0"/>
                  </a:moveTo>
                  <a:lnTo>
                    <a:pt x="0" y="2095"/>
                  </a:lnTo>
                  <a:lnTo>
                    <a:pt x="6286" y="11050"/>
                  </a:lnTo>
                  <a:lnTo>
                    <a:pt x="12605" y="9766"/>
                  </a:lnTo>
                  <a:lnTo>
                    <a:pt x="631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7"/>
            <p:cNvSpPr/>
            <p:nvPr/>
          </p:nvSpPr>
          <p:spPr>
            <a:xfrm>
              <a:off x="7728350" y="5237038"/>
              <a:ext cx="194325" cy="272050"/>
            </a:xfrm>
            <a:custGeom>
              <a:avLst/>
              <a:gdLst/>
              <a:ahLst/>
              <a:cxnLst/>
              <a:rect l="l" t="t" r="r" b="b"/>
              <a:pathLst>
                <a:path w="7773" h="10882" extrusionOk="0">
                  <a:moveTo>
                    <a:pt x="1318" y="1"/>
                  </a:moveTo>
                  <a:lnTo>
                    <a:pt x="0" y="845"/>
                  </a:lnTo>
                  <a:lnTo>
                    <a:pt x="6421" y="10882"/>
                  </a:lnTo>
                  <a:lnTo>
                    <a:pt x="7773" y="10003"/>
                  </a:lnTo>
                  <a:lnTo>
                    <a:pt x="1318" y="1"/>
                  </a:lnTo>
                  <a:close/>
                </a:path>
              </a:pathLst>
            </a:custGeom>
            <a:solidFill>
              <a:srgbClr val="1D32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7"/>
            <p:cNvSpPr/>
            <p:nvPr/>
          </p:nvSpPr>
          <p:spPr>
            <a:xfrm>
              <a:off x="6494075" y="5130588"/>
              <a:ext cx="290650" cy="220525"/>
            </a:xfrm>
            <a:custGeom>
              <a:avLst/>
              <a:gdLst/>
              <a:ahLst/>
              <a:cxnLst/>
              <a:rect l="l" t="t" r="r" b="b"/>
              <a:pathLst>
                <a:path w="11626" h="8821" extrusionOk="0">
                  <a:moveTo>
                    <a:pt x="676" y="1"/>
                  </a:moveTo>
                  <a:cubicBezTo>
                    <a:pt x="676" y="1"/>
                    <a:pt x="68" y="1251"/>
                    <a:pt x="34" y="1319"/>
                  </a:cubicBezTo>
                  <a:cubicBezTo>
                    <a:pt x="0" y="1386"/>
                    <a:pt x="4934" y="6286"/>
                    <a:pt x="4934" y="6286"/>
                  </a:cubicBezTo>
                  <a:lnTo>
                    <a:pt x="10442" y="8821"/>
                  </a:lnTo>
                  <a:lnTo>
                    <a:pt x="11625" y="7199"/>
                  </a:lnTo>
                  <a:lnTo>
                    <a:pt x="10814" y="6117"/>
                  </a:lnTo>
                  <a:cubicBezTo>
                    <a:pt x="9395" y="4529"/>
                    <a:pt x="5542" y="4394"/>
                    <a:pt x="5542" y="4394"/>
                  </a:cubicBezTo>
                  <a:cubicBezTo>
                    <a:pt x="4833" y="2637"/>
                    <a:pt x="3582" y="1150"/>
                    <a:pt x="1994" y="136"/>
                  </a:cubicBezTo>
                  <a:lnTo>
                    <a:pt x="67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7"/>
            <p:cNvSpPr/>
            <p:nvPr/>
          </p:nvSpPr>
          <p:spPr>
            <a:xfrm>
              <a:off x="6368200" y="5117913"/>
              <a:ext cx="251775" cy="366675"/>
            </a:xfrm>
            <a:custGeom>
              <a:avLst/>
              <a:gdLst/>
              <a:ahLst/>
              <a:cxnLst/>
              <a:rect l="l" t="t" r="r" b="b"/>
              <a:pathLst>
                <a:path w="10071" h="14667" extrusionOk="0">
                  <a:moveTo>
                    <a:pt x="5542" y="1"/>
                  </a:moveTo>
                  <a:lnTo>
                    <a:pt x="0" y="9429"/>
                  </a:lnTo>
                  <a:lnTo>
                    <a:pt x="3785" y="14667"/>
                  </a:lnTo>
                  <a:lnTo>
                    <a:pt x="10071" y="4901"/>
                  </a:lnTo>
                  <a:lnTo>
                    <a:pt x="5542"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7"/>
            <p:cNvSpPr/>
            <p:nvPr/>
          </p:nvSpPr>
          <p:spPr>
            <a:xfrm>
              <a:off x="6489850" y="5259013"/>
              <a:ext cx="314300" cy="276275"/>
            </a:xfrm>
            <a:custGeom>
              <a:avLst/>
              <a:gdLst/>
              <a:ahLst/>
              <a:cxnLst/>
              <a:rect l="l" t="t" r="r" b="b"/>
              <a:pathLst>
                <a:path w="12572" h="11051" extrusionOk="0">
                  <a:moveTo>
                    <a:pt x="6286" y="0"/>
                  </a:moveTo>
                  <a:lnTo>
                    <a:pt x="0" y="9766"/>
                  </a:lnTo>
                  <a:lnTo>
                    <a:pt x="6286" y="11050"/>
                  </a:lnTo>
                  <a:lnTo>
                    <a:pt x="12571" y="2095"/>
                  </a:lnTo>
                  <a:lnTo>
                    <a:pt x="6286"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7"/>
            <p:cNvSpPr/>
            <p:nvPr/>
          </p:nvSpPr>
          <p:spPr>
            <a:xfrm>
              <a:off x="6456050" y="5237038"/>
              <a:ext cx="195175" cy="272050"/>
            </a:xfrm>
            <a:custGeom>
              <a:avLst/>
              <a:gdLst/>
              <a:ahLst/>
              <a:cxnLst/>
              <a:rect l="l" t="t" r="r" b="b"/>
              <a:pathLst>
                <a:path w="7807" h="10882" extrusionOk="0">
                  <a:moveTo>
                    <a:pt x="6455" y="1"/>
                  </a:moveTo>
                  <a:lnTo>
                    <a:pt x="1" y="10003"/>
                  </a:lnTo>
                  <a:lnTo>
                    <a:pt x="1352" y="10882"/>
                  </a:lnTo>
                  <a:lnTo>
                    <a:pt x="7807" y="845"/>
                  </a:lnTo>
                  <a:lnTo>
                    <a:pt x="645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7"/>
            <p:cNvSpPr/>
            <p:nvPr/>
          </p:nvSpPr>
          <p:spPr>
            <a:xfrm>
              <a:off x="7030625" y="5472713"/>
              <a:ext cx="87800" cy="142825"/>
            </a:xfrm>
            <a:custGeom>
              <a:avLst/>
              <a:gdLst/>
              <a:ahLst/>
              <a:cxnLst/>
              <a:rect l="l" t="t" r="r" b="b"/>
              <a:pathLst>
                <a:path w="3512" h="5713" extrusionOk="0">
                  <a:moveTo>
                    <a:pt x="1555" y="0"/>
                  </a:moveTo>
                  <a:cubicBezTo>
                    <a:pt x="0" y="0"/>
                    <a:pt x="1382" y="2469"/>
                    <a:pt x="1382" y="2469"/>
                  </a:cubicBezTo>
                  <a:cubicBezTo>
                    <a:pt x="1318" y="2451"/>
                    <a:pt x="1252" y="2443"/>
                    <a:pt x="1188" y="2443"/>
                  </a:cubicBezTo>
                  <a:cubicBezTo>
                    <a:pt x="879" y="2443"/>
                    <a:pt x="587" y="2634"/>
                    <a:pt x="504" y="2942"/>
                  </a:cubicBezTo>
                  <a:cubicBezTo>
                    <a:pt x="233" y="3651"/>
                    <a:pt x="1146" y="5375"/>
                    <a:pt x="1146" y="5375"/>
                  </a:cubicBezTo>
                  <a:lnTo>
                    <a:pt x="2497" y="5713"/>
                  </a:lnTo>
                  <a:cubicBezTo>
                    <a:pt x="2497" y="5713"/>
                    <a:pt x="3477" y="3651"/>
                    <a:pt x="3511" y="2435"/>
                  </a:cubicBezTo>
                  <a:cubicBezTo>
                    <a:pt x="3511" y="1184"/>
                    <a:pt x="3275" y="35"/>
                    <a:pt x="1619" y="2"/>
                  </a:cubicBezTo>
                  <a:cubicBezTo>
                    <a:pt x="1597" y="1"/>
                    <a:pt x="1576" y="0"/>
                    <a:pt x="1555" y="0"/>
                  </a:cubicBezTo>
                  <a:close/>
                </a:path>
              </a:pathLst>
            </a:custGeom>
            <a:solidFill>
              <a:srgbClr val="FE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7"/>
            <p:cNvSpPr/>
            <p:nvPr/>
          </p:nvSpPr>
          <p:spPr>
            <a:xfrm>
              <a:off x="7033075" y="5581713"/>
              <a:ext cx="81950" cy="71000"/>
            </a:xfrm>
            <a:custGeom>
              <a:avLst/>
              <a:gdLst/>
              <a:ahLst/>
              <a:cxnLst/>
              <a:rect l="l" t="t" r="r" b="b"/>
              <a:pathLst>
                <a:path w="3278" h="2840" extrusionOk="0">
                  <a:moveTo>
                    <a:pt x="406" y="1"/>
                  </a:moveTo>
                  <a:lnTo>
                    <a:pt x="0" y="2400"/>
                  </a:lnTo>
                  <a:lnTo>
                    <a:pt x="2636" y="2839"/>
                  </a:lnTo>
                  <a:lnTo>
                    <a:pt x="3278" y="373"/>
                  </a:lnTo>
                  <a:lnTo>
                    <a:pt x="40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7"/>
            <p:cNvSpPr/>
            <p:nvPr/>
          </p:nvSpPr>
          <p:spPr>
            <a:xfrm>
              <a:off x="6870850" y="5618113"/>
              <a:ext cx="285575" cy="435700"/>
            </a:xfrm>
            <a:custGeom>
              <a:avLst/>
              <a:gdLst/>
              <a:ahLst/>
              <a:cxnLst/>
              <a:rect l="l" t="t" r="r" b="b"/>
              <a:pathLst>
                <a:path w="11423" h="17428" extrusionOk="0">
                  <a:moveTo>
                    <a:pt x="8455" y="0"/>
                  </a:moveTo>
                  <a:cubicBezTo>
                    <a:pt x="7640" y="0"/>
                    <a:pt x="6622" y="346"/>
                    <a:pt x="5340" y="1012"/>
                  </a:cubicBezTo>
                  <a:cubicBezTo>
                    <a:pt x="2704" y="2431"/>
                    <a:pt x="1" y="13549"/>
                    <a:pt x="1285" y="15137"/>
                  </a:cubicBezTo>
                  <a:cubicBezTo>
                    <a:pt x="1233" y="15398"/>
                    <a:pt x="2628" y="17427"/>
                    <a:pt x="5083" y="17427"/>
                  </a:cubicBezTo>
                  <a:cubicBezTo>
                    <a:pt x="5811" y="17427"/>
                    <a:pt x="6632" y="17249"/>
                    <a:pt x="7537" y="16793"/>
                  </a:cubicBezTo>
                  <a:cubicBezTo>
                    <a:pt x="11288" y="14867"/>
                    <a:pt x="11423" y="2870"/>
                    <a:pt x="10477" y="1248"/>
                  </a:cubicBezTo>
                  <a:cubicBezTo>
                    <a:pt x="9985" y="405"/>
                    <a:pt x="9338" y="0"/>
                    <a:pt x="84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7"/>
            <p:cNvSpPr/>
            <p:nvPr/>
          </p:nvSpPr>
          <p:spPr>
            <a:xfrm>
              <a:off x="7293275" y="5459163"/>
              <a:ext cx="86575" cy="143700"/>
            </a:xfrm>
            <a:custGeom>
              <a:avLst/>
              <a:gdLst/>
              <a:ahLst/>
              <a:cxnLst/>
              <a:rect l="l" t="t" r="r" b="b"/>
              <a:pathLst>
                <a:path w="3463" h="5748" extrusionOk="0">
                  <a:moveTo>
                    <a:pt x="1952" y="0"/>
                  </a:moveTo>
                  <a:cubicBezTo>
                    <a:pt x="1922" y="0"/>
                    <a:pt x="1891" y="1"/>
                    <a:pt x="1859" y="3"/>
                  </a:cubicBezTo>
                  <a:cubicBezTo>
                    <a:pt x="203" y="104"/>
                    <a:pt x="0" y="1253"/>
                    <a:pt x="68" y="2504"/>
                  </a:cubicBezTo>
                  <a:cubicBezTo>
                    <a:pt x="102" y="3720"/>
                    <a:pt x="1183" y="5748"/>
                    <a:pt x="1183" y="5748"/>
                  </a:cubicBezTo>
                  <a:lnTo>
                    <a:pt x="2535" y="5376"/>
                  </a:lnTo>
                  <a:cubicBezTo>
                    <a:pt x="2535" y="5376"/>
                    <a:pt x="3379" y="3585"/>
                    <a:pt x="3075" y="2909"/>
                  </a:cubicBezTo>
                  <a:cubicBezTo>
                    <a:pt x="2969" y="2616"/>
                    <a:pt x="2694" y="2428"/>
                    <a:pt x="2400" y="2428"/>
                  </a:cubicBezTo>
                  <a:cubicBezTo>
                    <a:pt x="2321" y="2428"/>
                    <a:pt x="2241" y="2441"/>
                    <a:pt x="2163" y="2470"/>
                  </a:cubicBezTo>
                  <a:cubicBezTo>
                    <a:pt x="2163" y="2470"/>
                    <a:pt x="3463" y="0"/>
                    <a:pt x="1952" y="0"/>
                  </a:cubicBezTo>
                  <a:close/>
                </a:path>
              </a:pathLst>
            </a:custGeom>
            <a:solidFill>
              <a:srgbClr val="FE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7"/>
            <p:cNvSpPr/>
            <p:nvPr/>
          </p:nvSpPr>
          <p:spPr>
            <a:xfrm>
              <a:off x="7274675" y="5601013"/>
              <a:ext cx="294875" cy="425125"/>
            </a:xfrm>
            <a:custGeom>
              <a:avLst/>
              <a:gdLst/>
              <a:ahLst/>
              <a:cxnLst/>
              <a:rect l="l" t="t" r="r" b="b"/>
              <a:pathLst>
                <a:path w="11795" h="17005" extrusionOk="0">
                  <a:moveTo>
                    <a:pt x="3034" y="0"/>
                  </a:moveTo>
                  <a:cubicBezTo>
                    <a:pt x="2072" y="0"/>
                    <a:pt x="1379" y="451"/>
                    <a:pt x="879" y="1358"/>
                  </a:cubicBezTo>
                  <a:cubicBezTo>
                    <a:pt x="1" y="3014"/>
                    <a:pt x="237" y="16058"/>
                    <a:pt x="4394" y="16767"/>
                  </a:cubicBezTo>
                  <a:cubicBezTo>
                    <a:pt x="5325" y="16928"/>
                    <a:pt x="6102" y="17004"/>
                    <a:pt x="6759" y="17004"/>
                  </a:cubicBezTo>
                  <a:cubicBezTo>
                    <a:pt x="8870" y="17004"/>
                    <a:pt x="9753" y="16215"/>
                    <a:pt x="10578" y="14875"/>
                  </a:cubicBezTo>
                  <a:cubicBezTo>
                    <a:pt x="11794" y="12814"/>
                    <a:pt x="8652" y="2304"/>
                    <a:pt x="6016" y="919"/>
                  </a:cubicBezTo>
                  <a:cubicBezTo>
                    <a:pt x="4809" y="307"/>
                    <a:pt x="3829" y="0"/>
                    <a:pt x="3034" y="0"/>
                  </a:cubicBezTo>
                  <a:close/>
                </a:path>
              </a:pathLst>
            </a:custGeom>
            <a:solidFill>
              <a:srgbClr val="FB984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7"/>
            <p:cNvSpPr/>
            <p:nvPr/>
          </p:nvSpPr>
          <p:spPr>
            <a:xfrm>
              <a:off x="7300025" y="5567363"/>
              <a:ext cx="83650" cy="72675"/>
            </a:xfrm>
            <a:custGeom>
              <a:avLst/>
              <a:gdLst/>
              <a:ahLst/>
              <a:cxnLst/>
              <a:rect l="l" t="t" r="r" b="b"/>
              <a:pathLst>
                <a:path w="3346" h="2907" extrusionOk="0">
                  <a:moveTo>
                    <a:pt x="2873" y="0"/>
                  </a:moveTo>
                  <a:lnTo>
                    <a:pt x="1" y="474"/>
                  </a:lnTo>
                  <a:lnTo>
                    <a:pt x="744" y="2907"/>
                  </a:lnTo>
                  <a:lnTo>
                    <a:pt x="3346" y="2366"/>
                  </a:lnTo>
                  <a:lnTo>
                    <a:pt x="2873"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7"/>
            <p:cNvSpPr/>
            <p:nvPr/>
          </p:nvSpPr>
          <p:spPr>
            <a:xfrm>
              <a:off x="7274675" y="5601013"/>
              <a:ext cx="294875" cy="425125"/>
            </a:xfrm>
            <a:custGeom>
              <a:avLst/>
              <a:gdLst/>
              <a:ahLst/>
              <a:cxnLst/>
              <a:rect l="l" t="t" r="r" b="b"/>
              <a:pathLst>
                <a:path w="11795" h="17005" extrusionOk="0">
                  <a:moveTo>
                    <a:pt x="3034" y="0"/>
                  </a:moveTo>
                  <a:cubicBezTo>
                    <a:pt x="2072" y="0"/>
                    <a:pt x="1379" y="451"/>
                    <a:pt x="879" y="1358"/>
                  </a:cubicBezTo>
                  <a:cubicBezTo>
                    <a:pt x="1" y="3014"/>
                    <a:pt x="237" y="16058"/>
                    <a:pt x="4394" y="16767"/>
                  </a:cubicBezTo>
                  <a:cubicBezTo>
                    <a:pt x="5325" y="16928"/>
                    <a:pt x="6102" y="17004"/>
                    <a:pt x="6759" y="17004"/>
                  </a:cubicBezTo>
                  <a:cubicBezTo>
                    <a:pt x="8870" y="17004"/>
                    <a:pt x="9753" y="16215"/>
                    <a:pt x="10578" y="14875"/>
                  </a:cubicBezTo>
                  <a:cubicBezTo>
                    <a:pt x="11794" y="12814"/>
                    <a:pt x="8652" y="2304"/>
                    <a:pt x="6016" y="919"/>
                  </a:cubicBezTo>
                  <a:cubicBezTo>
                    <a:pt x="4809" y="307"/>
                    <a:pt x="3829" y="0"/>
                    <a:pt x="303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7"/>
            <p:cNvSpPr/>
            <p:nvPr/>
          </p:nvSpPr>
          <p:spPr>
            <a:xfrm>
              <a:off x="7271300" y="5251127"/>
              <a:ext cx="56625" cy="26225"/>
            </a:xfrm>
            <a:custGeom>
              <a:avLst/>
              <a:gdLst/>
              <a:ahLst/>
              <a:cxnLst/>
              <a:rect l="l" t="t" r="r" b="b"/>
              <a:pathLst>
                <a:path w="2265" h="1049" extrusionOk="0">
                  <a:moveTo>
                    <a:pt x="1116" y="1"/>
                  </a:moveTo>
                  <a:cubicBezTo>
                    <a:pt x="507" y="1"/>
                    <a:pt x="1" y="237"/>
                    <a:pt x="1" y="541"/>
                  </a:cubicBezTo>
                  <a:cubicBezTo>
                    <a:pt x="1" y="812"/>
                    <a:pt x="507" y="1048"/>
                    <a:pt x="1116" y="1048"/>
                  </a:cubicBezTo>
                  <a:cubicBezTo>
                    <a:pt x="1758" y="1048"/>
                    <a:pt x="2265" y="812"/>
                    <a:pt x="2265" y="541"/>
                  </a:cubicBezTo>
                  <a:cubicBezTo>
                    <a:pt x="2265" y="237"/>
                    <a:pt x="1758" y="1"/>
                    <a:pt x="1116" y="1"/>
                  </a:cubicBezTo>
                  <a:close/>
                </a:path>
              </a:pathLst>
            </a:custGeom>
            <a:solidFill>
              <a:srgbClr val="F25C78">
                <a:alpha val="334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7"/>
            <p:cNvSpPr/>
            <p:nvPr/>
          </p:nvSpPr>
          <p:spPr>
            <a:xfrm>
              <a:off x="7114175" y="5257902"/>
              <a:ext cx="52400" cy="25350"/>
            </a:xfrm>
            <a:custGeom>
              <a:avLst/>
              <a:gdLst/>
              <a:ahLst/>
              <a:cxnLst/>
              <a:rect l="l" t="t" r="r" b="b"/>
              <a:pathLst>
                <a:path w="2096" h="1014" extrusionOk="0">
                  <a:moveTo>
                    <a:pt x="1048" y="0"/>
                  </a:moveTo>
                  <a:cubicBezTo>
                    <a:pt x="473" y="0"/>
                    <a:pt x="0" y="237"/>
                    <a:pt x="0" y="507"/>
                  </a:cubicBezTo>
                  <a:cubicBezTo>
                    <a:pt x="0" y="811"/>
                    <a:pt x="473" y="1014"/>
                    <a:pt x="1048" y="1014"/>
                  </a:cubicBezTo>
                  <a:cubicBezTo>
                    <a:pt x="1622" y="1014"/>
                    <a:pt x="2095" y="811"/>
                    <a:pt x="2095" y="507"/>
                  </a:cubicBezTo>
                  <a:cubicBezTo>
                    <a:pt x="2095" y="237"/>
                    <a:pt x="1622" y="0"/>
                    <a:pt x="1048" y="0"/>
                  </a:cubicBezTo>
                  <a:close/>
                </a:path>
              </a:pathLst>
            </a:custGeom>
            <a:solidFill>
              <a:srgbClr val="F25C78">
                <a:alpha val="334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7"/>
            <p:cNvSpPr/>
            <p:nvPr/>
          </p:nvSpPr>
          <p:spPr>
            <a:xfrm>
              <a:off x="7273825" y="5601263"/>
              <a:ext cx="201950" cy="425000"/>
            </a:xfrm>
            <a:custGeom>
              <a:avLst/>
              <a:gdLst/>
              <a:ahLst/>
              <a:cxnLst/>
              <a:rect l="l" t="t" r="r" b="b"/>
              <a:pathLst>
                <a:path w="8078" h="17000" extrusionOk="0">
                  <a:moveTo>
                    <a:pt x="3026" y="0"/>
                  </a:moveTo>
                  <a:cubicBezTo>
                    <a:pt x="2080" y="0"/>
                    <a:pt x="1392" y="444"/>
                    <a:pt x="913" y="1348"/>
                  </a:cubicBezTo>
                  <a:cubicBezTo>
                    <a:pt x="1" y="3004"/>
                    <a:pt x="238" y="16048"/>
                    <a:pt x="4428" y="16757"/>
                  </a:cubicBezTo>
                  <a:cubicBezTo>
                    <a:pt x="5321" y="16925"/>
                    <a:pt x="6081" y="17000"/>
                    <a:pt x="6724" y="17000"/>
                  </a:cubicBezTo>
                  <a:cubicBezTo>
                    <a:pt x="7250" y="17000"/>
                    <a:pt x="7698" y="16950"/>
                    <a:pt x="8077" y="16859"/>
                  </a:cubicBezTo>
                  <a:cubicBezTo>
                    <a:pt x="6726" y="15642"/>
                    <a:pt x="4428" y="13006"/>
                    <a:pt x="3076" y="8140"/>
                  </a:cubicBezTo>
                  <a:cubicBezTo>
                    <a:pt x="1893" y="3882"/>
                    <a:pt x="2840" y="1415"/>
                    <a:pt x="3853" y="98"/>
                  </a:cubicBezTo>
                  <a:cubicBezTo>
                    <a:pt x="3558" y="33"/>
                    <a:pt x="3282" y="0"/>
                    <a:pt x="302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7"/>
            <p:cNvSpPr/>
            <p:nvPr/>
          </p:nvSpPr>
          <p:spPr>
            <a:xfrm>
              <a:off x="6968850" y="5618563"/>
              <a:ext cx="187575" cy="434625"/>
            </a:xfrm>
            <a:custGeom>
              <a:avLst/>
              <a:gdLst/>
              <a:ahLst/>
              <a:cxnLst/>
              <a:rect l="l" t="t" r="r" b="b"/>
              <a:pathLst>
                <a:path w="7503" h="17385" extrusionOk="0">
                  <a:moveTo>
                    <a:pt x="4548" y="1"/>
                  </a:moveTo>
                  <a:cubicBezTo>
                    <a:pt x="3998" y="1"/>
                    <a:pt x="3355" y="155"/>
                    <a:pt x="2603" y="453"/>
                  </a:cubicBezTo>
                  <a:cubicBezTo>
                    <a:pt x="3718" y="2109"/>
                    <a:pt x="4360" y="4001"/>
                    <a:pt x="4461" y="5961"/>
                  </a:cubicBezTo>
                  <a:cubicBezTo>
                    <a:pt x="4495" y="8867"/>
                    <a:pt x="3786" y="14207"/>
                    <a:pt x="1" y="17214"/>
                  </a:cubicBezTo>
                  <a:cubicBezTo>
                    <a:pt x="411" y="17328"/>
                    <a:pt x="829" y="17384"/>
                    <a:pt x="1245" y="17384"/>
                  </a:cubicBezTo>
                  <a:cubicBezTo>
                    <a:pt x="2064" y="17384"/>
                    <a:pt x="2877" y="17167"/>
                    <a:pt x="3617" y="16741"/>
                  </a:cubicBezTo>
                  <a:cubicBezTo>
                    <a:pt x="7368" y="14849"/>
                    <a:pt x="7503" y="2852"/>
                    <a:pt x="6557" y="1230"/>
                  </a:cubicBezTo>
                  <a:cubicBezTo>
                    <a:pt x="6078" y="397"/>
                    <a:pt x="5432" y="1"/>
                    <a:pt x="454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7"/>
            <p:cNvSpPr/>
            <p:nvPr/>
          </p:nvSpPr>
          <p:spPr>
            <a:xfrm>
              <a:off x="7088625" y="6364863"/>
              <a:ext cx="139625" cy="236600"/>
            </a:xfrm>
            <a:custGeom>
              <a:avLst/>
              <a:gdLst/>
              <a:ahLst/>
              <a:cxnLst/>
              <a:rect l="l" t="t" r="r" b="b"/>
              <a:pathLst>
                <a:path w="5585" h="9464" extrusionOk="0">
                  <a:moveTo>
                    <a:pt x="4097" y="1"/>
                  </a:moveTo>
                  <a:cubicBezTo>
                    <a:pt x="4097" y="1"/>
                    <a:pt x="515" y="68"/>
                    <a:pt x="245" y="2467"/>
                  </a:cubicBezTo>
                  <a:cubicBezTo>
                    <a:pt x="0" y="4638"/>
                    <a:pt x="751" y="9463"/>
                    <a:pt x="2298" y="9463"/>
                  </a:cubicBezTo>
                  <a:cubicBezTo>
                    <a:pt x="2461" y="9463"/>
                    <a:pt x="2633" y="9410"/>
                    <a:pt x="2813" y="9294"/>
                  </a:cubicBezTo>
                  <a:cubicBezTo>
                    <a:pt x="4672" y="8111"/>
                    <a:pt x="2712" y="4191"/>
                    <a:pt x="3489" y="3143"/>
                  </a:cubicBezTo>
                  <a:cubicBezTo>
                    <a:pt x="4097" y="2434"/>
                    <a:pt x="4807" y="1792"/>
                    <a:pt x="5584" y="1285"/>
                  </a:cubicBezTo>
                  <a:lnTo>
                    <a:pt x="4097" y="1"/>
                  </a:lnTo>
                  <a:close/>
                </a:path>
              </a:pathLst>
            </a:custGeom>
            <a:solidFill>
              <a:srgbClr val="FED4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5" name="Google Shape;325;p17"/>
            <p:cNvGrpSpPr/>
            <p:nvPr/>
          </p:nvGrpSpPr>
          <p:grpSpPr>
            <a:xfrm>
              <a:off x="6976281" y="7121106"/>
              <a:ext cx="603225" cy="74375"/>
              <a:chOff x="6889450" y="6766988"/>
              <a:chExt cx="603225" cy="74375"/>
            </a:xfrm>
          </p:grpSpPr>
          <p:sp>
            <p:nvSpPr>
              <p:cNvPr id="326" name="Google Shape;326;p17"/>
              <p:cNvSpPr/>
              <p:nvPr/>
            </p:nvSpPr>
            <p:spPr>
              <a:xfrm>
                <a:off x="6889450" y="6766988"/>
                <a:ext cx="603225" cy="11850"/>
              </a:xfrm>
              <a:custGeom>
                <a:avLst/>
                <a:gdLst/>
                <a:ahLst/>
                <a:cxnLst/>
                <a:rect l="l" t="t" r="r" b="b"/>
                <a:pathLst>
                  <a:path w="24129" h="474" extrusionOk="0">
                    <a:moveTo>
                      <a:pt x="0" y="1"/>
                    </a:moveTo>
                    <a:lnTo>
                      <a:pt x="0" y="406"/>
                    </a:lnTo>
                    <a:lnTo>
                      <a:pt x="24128" y="474"/>
                    </a:lnTo>
                    <a:lnTo>
                      <a:pt x="24128" y="68"/>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7"/>
              <p:cNvSpPr/>
              <p:nvPr/>
            </p:nvSpPr>
            <p:spPr>
              <a:xfrm>
                <a:off x="6889450" y="6799088"/>
                <a:ext cx="603225" cy="11875"/>
              </a:xfrm>
              <a:custGeom>
                <a:avLst/>
                <a:gdLst/>
                <a:ahLst/>
                <a:cxnLst/>
                <a:rect l="l" t="t" r="r" b="b"/>
                <a:pathLst>
                  <a:path w="24129" h="475" extrusionOk="0">
                    <a:moveTo>
                      <a:pt x="0" y="1"/>
                    </a:moveTo>
                    <a:lnTo>
                      <a:pt x="0" y="406"/>
                    </a:lnTo>
                    <a:lnTo>
                      <a:pt x="24128" y="474"/>
                    </a:lnTo>
                    <a:lnTo>
                      <a:pt x="24128" y="69"/>
                    </a:lnTo>
                    <a:lnTo>
                      <a:pt x="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7"/>
              <p:cNvSpPr/>
              <p:nvPr/>
            </p:nvSpPr>
            <p:spPr>
              <a:xfrm>
                <a:off x="6889450" y="6830363"/>
                <a:ext cx="603225" cy="11000"/>
              </a:xfrm>
              <a:custGeom>
                <a:avLst/>
                <a:gdLst/>
                <a:ahLst/>
                <a:cxnLst/>
                <a:rect l="l" t="t" r="r" b="b"/>
                <a:pathLst>
                  <a:path w="24129" h="440" extrusionOk="0">
                    <a:moveTo>
                      <a:pt x="0" y="0"/>
                    </a:moveTo>
                    <a:lnTo>
                      <a:pt x="0" y="406"/>
                    </a:lnTo>
                    <a:lnTo>
                      <a:pt x="24128" y="440"/>
                    </a:lnTo>
                    <a:lnTo>
                      <a:pt x="24128" y="34"/>
                    </a:lnTo>
                    <a:lnTo>
                      <a:pt x="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329" name="Google Shape;329;p17"/>
          <p:cNvSpPr txBox="1"/>
          <p:nvPr/>
        </p:nvSpPr>
        <p:spPr>
          <a:xfrm>
            <a:off x="1520725" y="904875"/>
            <a:ext cx="2761200" cy="3648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latin typeface="Fira Sans"/>
                <a:ea typeface="Fira Sans"/>
                <a:cs typeface="Fira Sans"/>
                <a:sym typeface="Fira Sans"/>
              </a:rPr>
              <a:t>This is one of my most eye opening and favorite concepts that I learned to practice. I grew up studying in what is considered the </a:t>
            </a:r>
            <a:r>
              <a:rPr lang="en" sz="900" b="1">
                <a:latin typeface="Fira Sans"/>
                <a:ea typeface="Fira Sans"/>
                <a:cs typeface="Fira Sans"/>
                <a:sym typeface="Fira Sans"/>
              </a:rPr>
              <a:t>“focused” mentality.</a:t>
            </a:r>
            <a:r>
              <a:rPr lang="en" sz="900">
                <a:latin typeface="Fira Sans"/>
                <a:ea typeface="Fira Sans"/>
                <a:cs typeface="Fira Sans"/>
                <a:sym typeface="Fira Sans"/>
              </a:rPr>
              <a:t> I would study for hours straight, trying to memorize my notes and the concepts in my textbooks. Getting little sleep or break time prior to an exam. I would be tired and cranky often not remembering information I knew I had read. Looking back I realize now how much stress that kept me in and not alway doing as well.</a:t>
            </a:r>
            <a:endParaRPr sz="900">
              <a:latin typeface="Fira Sans"/>
              <a:ea typeface="Fira Sans"/>
              <a:cs typeface="Fira Sans"/>
              <a:sym typeface="Fira Sans"/>
            </a:endParaRPr>
          </a:p>
          <a:p>
            <a:pPr marL="0" lvl="0" indent="0" algn="l" rtl="0">
              <a:spcBef>
                <a:spcPts val="0"/>
              </a:spcBef>
              <a:spcAft>
                <a:spcPts val="0"/>
              </a:spcAft>
              <a:buNone/>
            </a:pPr>
            <a:r>
              <a:rPr lang="en" sz="900">
                <a:latin typeface="Fira Sans"/>
                <a:ea typeface="Fira Sans"/>
                <a:cs typeface="Fira Sans"/>
                <a:sym typeface="Fira Sans"/>
              </a:rPr>
              <a:t>Research from neuroscientist presented in this course has taught me that our brain needs breaks and time in what is called the </a:t>
            </a:r>
            <a:r>
              <a:rPr lang="en" sz="900" b="1">
                <a:latin typeface="Fira Sans"/>
                <a:ea typeface="Fira Sans"/>
                <a:cs typeface="Fira Sans"/>
                <a:sym typeface="Fira Sans"/>
              </a:rPr>
              <a:t>“diffused mode”,</a:t>
            </a:r>
            <a:r>
              <a:rPr lang="en" sz="900">
                <a:latin typeface="Fira Sans"/>
                <a:ea typeface="Fira Sans"/>
                <a:cs typeface="Fira Sans"/>
                <a:sym typeface="Fira Sans"/>
              </a:rPr>
              <a:t> in order to grasp new information, or create new ideas. In the </a:t>
            </a:r>
            <a:r>
              <a:rPr lang="en" sz="900" b="1">
                <a:latin typeface="Fira Sans"/>
                <a:ea typeface="Fira Sans"/>
                <a:cs typeface="Fira Sans"/>
                <a:sym typeface="Fira Sans"/>
              </a:rPr>
              <a:t>“diffused mode”,</a:t>
            </a:r>
            <a:r>
              <a:rPr lang="en" sz="900">
                <a:latin typeface="Fira Sans"/>
                <a:ea typeface="Fira Sans"/>
                <a:cs typeface="Fira Sans"/>
                <a:sym typeface="Fira Sans"/>
              </a:rPr>
              <a:t> I study for a few hours, then totally sit for a while letting my mind and thoughts dwell on nothing at all. Maybe doze a bit (often with something in your hand that you would drop to the floor to wake you before going into a deep sleep). And then repeat the process. I have come to realize that when trying to figure out a serious problem, instead of focusing on it, I may just go to bed allowing my brain to reset. Upon waking up, ideas will flow much easier.</a:t>
            </a:r>
            <a:endParaRPr sz="900">
              <a:latin typeface="Fira Sans"/>
              <a:ea typeface="Fira Sans"/>
              <a:cs typeface="Fira Sans"/>
              <a:sym typeface="Fira Sans"/>
            </a:endParaRPr>
          </a:p>
        </p:txBody>
      </p:sp>
      <p:sp>
        <p:nvSpPr>
          <p:cNvPr id="330" name="Google Shape;330;p17"/>
          <p:cNvSpPr txBox="1"/>
          <p:nvPr/>
        </p:nvSpPr>
        <p:spPr>
          <a:xfrm>
            <a:off x="114300" y="1039000"/>
            <a:ext cx="14670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b="1">
                <a:latin typeface="Fira Sans"/>
                <a:ea typeface="Fira Sans"/>
                <a:cs typeface="Fira Sans"/>
                <a:sym typeface="Fira Sans"/>
              </a:rPr>
              <a:t>Focused vs. Diffused Thinking</a:t>
            </a:r>
            <a:endParaRPr sz="700" b="1">
              <a:latin typeface="Fira Sans"/>
              <a:ea typeface="Fira Sans"/>
              <a:cs typeface="Fira Sans"/>
              <a:sym typeface="Fira Sans"/>
            </a:endParaRPr>
          </a:p>
        </p:txBody>
      </p:sp>
      <p:pic>
        <p:nvPicPr>
          <p:cNvPr id="331" name="Google Shape;331;p17" descr="Support us to make more learning videos with a small donation at http://www.patreon.com/sprouts&#10;&#10;There is focused and diffused thinking. Ping Pong is a technique that explains how to switch between focused and diffused thinking in order to increase your understanding and get creative.&#10;&#10;www.sproutsschoools.com&#10;&#10;More about this technique:&#10;Focused learning is looking at a problem set and trying real hard to get it. Diffused learning is just letting your mind wander without a plan. It’s important to deepen your understanding and trigger creative thoughts. Both are important. To maximise your overall learning outcome, play ping pong between the two: focus, relax, focus, relax, focus, relax,…&#10;&#10;In practise that means first focus with all your attention ideally shutting off any distractions (phones, noise,...). After doing this for a while (a timer can be useful) deliberately stop to focus and let your mind freely wander around. Its then when the brain connect what you just focused on with other information stored in your memory. That process leads to deeper thinking, better retention and allows to for creative thoughts to happen.&#10;&#10;Painter Salvador Dali and inventor Thomas Edison both actively worked with it. After a round of focused work, Dali sat on his arm chair to think and doze off. In one hand he held a big key and the moment he fell asleep the key dropped, which woke him up and so he went back to the canvas to continue his focused work. Steve Jobs broke up his daily thinking routine by going out for long walks.&#10;&#10;Even at tests the technique can be useful. Start with the most difficult problem first, once you get stuck switch to a more simple one. While doing the easier one, your brain will keep the difficult problem in its working memory and without you even realizing its looking for connections to make sense of it. Once you are done with the easy problem, go back to the difficult one. You might find it not as hard anymore.&#10;&#10;The technique is based on material from the MOOC Learning How to Learn by Barbara Oakley, PhD, PE, is a professor of engineering at Oakland University in Rochester, Michigan." title="Focused vs Diffused Thinking: Solve Hard Problems with this Simply Trick">
            <a:hlinkClick r:id="rId3"/>
          </p:cNvPr>
          <p:cNvPicPr preferRelativeResize="0"/>
          <p:nvPr/>
        </p:nvPicPr>
        <p:blipFill>
          <a:blip r:embed="rId4">
            <a:alphaModFix/>
          </a:blip>
          <a:stretch>
            <a:fillRect/>
          </a:stretch>
        </p:blipFill>
        <p:spPr>
          <a:xfrm>
            <a:off x="4659450" y="1165062"/>
            <a:ext cx="3347800" cy="27409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1"/>
                                        </p:tgtEl>
                                        <p:attrNameLst>
                                          <p:attrName>style.visibility</p:attrName>
                                        </p:attrNameLst>
                                      </p:cBhvr>
                                      <p:to>
                                        <p:strVal val="visible"/>
                                      </p:to>
                                    </p:set>
                                    <p:animEffect transition="in" filter="fade">
                                      <p:cBhvr>
                                        <p:cTn id="7" dur="1000"/>
                                        <p:tgtEl>
                                          <p:spTgt spid="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8"/>
          <p:cNvSpPr txBox="1">
            <a:spLocks noGrp="1"/>
          </p:cNvSpPr>
          <p:nvPr>
            <p:ph type="title"/>
          </p:nvPr>
        </p:nvSpPr>
        <p:spPr>
          <a:xfrm>
            <a:off x="311700" y="4118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3000" b="1">
                <a:latin typeface="Fira Sans Extra Condensed"/>
                <a:ea typeface="Fira Sans Extra Condensed"/>
                <a:cs typeface="Fira Sans Extra Condensed"/>
                <a:sym typeface="Fira Sans Extra Condensed"/>
              </a:rPr>
              <a:t>02B: A Few Proven Strategies That Work!</a:t>
            </a:r>
            <a:endParaRPr/>
          </a:p>
        </p:txBody>
      </p:sp>
      <p:sp>
        <p:nvSpPr>
          <p:cNvPr id="337" name="Google Shape;337;p18"/>
          <p:cNvSpPr txBox="1">
            <a:spLocks noGrp="1"/>
          </p:cNvSpPr>
          <p:nvPr>
            <p:ph type="body" idx="1"/>
          </p:nvPr>
        </p:nvSpPr>
        <p:spPr>
          <a:xfrm>
            <a:off x="131700" y="1199225"/>
            <a:ext cx="8700600" cy="3369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t>Procrastination and the Italian Tomato</a:t>
            </a:r>
            <a:endParaRPr sz="1200" b="1"/>
          </a:p>
          <a:p>
            <a:pPr marL="0" lvl="0" indent="0" algn="l" rtl="0">
              <a:spcBef>
                <a:spcPts val="1600"/>
              </a:spcBef>
              <a:spcAft>
                <a:spcPts val="0"/>
              </a:spcAft>
              <a:buNone/>
            </a:pPr>
            <a:endParaRPr sz="1200" b="1"/>
          </a:p>
          <a:p>
            <a:pPr marL="0" lvl="0" indent="0" algn="l" rtl="0">
              <a:spcBef>
                <a:spcPts val="1600"/>
              </a:spcBef>
              <a:spcAft>
                <a:spcPts val="0"/>
              </a:spcAft>
              <a:buNone/>
            </a:pPr>
            <a:endParaRPr sz="1200" b="1"/>
          </a:p>
          <a:p>
            <a:pPr marL="0" lvl="0" indent="0" algn="l" rtl="0">
              <a:spcBef>
                <a:spcPts val="1600"/>
              </a:spcBef>
              <a:spcAft>
                <a:spcPts val="0"/>
              </a:spcAft>
              <a:buNone/>
            </a:pPr>
            <a:endParaRPr sz="1200" b="1"/>
          </a:p>
          <a:p>
            <a:pPr marL="0" lvl="0" indent="0" algn="l" rtl="0">
              <a:spcBef>
                <a:spcPts val="1600"/>
              </a:spcBef>
              <a:spcAft>
                <a:spcPts val="1600"/>
              </a:spcAft>
              <a:buNone/>
            </a:pPr>
            <a:r>
              <a:rPr lang="en" sz="1200" b="1"/>
              <a:t>                                                             </a:t>
            </a:r>
            <a:endParaRPr sz="1200" b="1"/>
          </a:p>
        </p:txBody>
      </p:sp>
      <p:pic>
        <p:nvPicPr>
          <p:cNvPr id="338" name="Google Shape;338;p18"/>
          <p:cNvPicPr preferRelativeResize="0"/>
          <p:nvPr/>
        </p:nvPicPr>
        <p:blipFill>
          <a:blip r:embed="rId3">
            <a:alphaModFix/>
          </a:blip>
          <a:stretch>
            <a:fillRect/>
          </a:stretch>
        </p:blipFill>
        <p:spPr>
          <a:xfrm>
            <a:off x="643850" y="1499025"/>
            <a:ext cx="1592175" cy="1346824"/>
          </a:xfrm>
          <a:prstGeom prst="rect">
            <a:avLst/>
          </a:prstGeom>
          <a:noFill/>
          <a:ln>
            <a:noFill/>
          </a:ln>
        </p:spPr>
      </p:pic>
      <p:sp>
        <p:nvSpPr>
          <p:cNvPr id="339" name="Google Shape;339;p18"/>
          <p:cNvSpPr txBox="1"/>
          <p:nvPr/>
        </p:nvSpPr>
        <p:spPr>
          <a:xfrm>
            <a:off x="2573300" y="1499025"/>
            <a:ext cx="6258900" cy="327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Fira Sans"/>
                <a:ea typeface="Fira Sans"/>
                <a:cs typeface="Fira Sans"/>
                <a:sym typeface="Fira Sans"/>
              </a:rPr>
              <a:t>Ahhh, </a:t>
            </a:r>
            <a:r>
              <a:rPr lang="en" sz="1200" b="1">
                <a:latin typeface="Fira Sans"/>
                <a:ea typeface="Fira Sans"/>
                <a:cs typeface="Fira Sans"/>
                <a:sym typeface="Fira Sans"/>
              </a:rPr>
              <a:t>PROCRASTINATION!</a:t>
            </a:r>
            <a:r>
              <a:rPr lang="en" sz="1200">
                <a:latin typeface="Fira Sans"/>
                <a:ea typeface="Fira Sans"/>
                <a:cs typeface="Fira Sans"/>
                <a:sym typeface="Fira Sans"/>
              </a:rPr>
              <a:t> That famous word and symptom that plagues all of us at some time or another. The art of putting off something that you really need to get done (like homework or this presentation) because you really do not feel like doing it and the thought of it is painful! Yes, I said PAINFUL! So what do we do, we say we will get to it later, we will do it early tomorrow, or whatever, until we have to rush in and push and get it done.</a:t>
            </a:r>
            <a:endParaRPr sz="1200">
              <a:latin typeface="Fira Sans"/>
              <a:ea typeface="Fira Sans"/>
              <a:cs typeface="Fira Sans"/>
              <a:sym typeface="Fira Sans"/>
            </a:endParaRPr>
          </a:p>
          <a:p>
            <a:pPr marL="0" lvl="0" indent="0" algn="l" rtl="0">
              <a:spcBef>
                <a:spcPts val="0"/>
              </a:spcBef>
              <a:spcAft>
                <a:spcPts val="0"/>
              </a:spcAft>
              <a:buNone/>
            </a:pPr>
            <a:endParaRPr sz="1200">
              <a:latin typeface="Fira Sans"/>
              <a:ea typeface="Fira Sans"/>
              <a:cs typeface="Fira Sans"/>
              <a:sym typeface="Fira Sans"/>
            </a:endParaRPr>
          </a:p>
          <a:p>
            <a:pPr marL="0" lvl="0" indent="0" algn="l" rtl="0">
              <a:spcBef>
                <a:spcPts val="0"/>
              </a:spcBef>
              <a:spcAft>
                <a:spcPts val="0"/>
              </a:spcAft>
              <a:buNone/>
            </a:pPr>
            <a:r>
              <a:rPr lang="en" sz="1200">
                <a:latin typeface="Fira Sans"/>
                <a:ea typeface="Fira Sans"/>
                <a:cs typeface="Fira Sans"/>
                <a:sym typeface="Fira Sans"/>
              </a:rPr>
              <a:t>But there is a method that I learned about (that I am currently doing right now), called the </a:t>
            </a:r>
            <a:r>
              <a:rPr lang="en" sz="1200" b="1">
                <a:latin typeface="Fira Sans"/>
                <a:ea typeface="Fira Sans"/>
                <a:cs typeface="Fira Sans"/>
                <a:sym typeface="Fira Sans"/>
              </a:rPr>
              <a:t>Pomodoro </a:t>
            </a:r>
            <a:r>
              <a:rPr lang="en" sz="1200">
                <a:latin typeface="Fira Sans"/>
                <a:ea typeface="Fira Sans"/>
                <a:cs typeface="Fira Sans"/>
                <a:sym typeface="Fira Sans"/>
              </a:rPr>
              <a:t>(which means tomato in Italian) method. Francesco Cirillo created it early in the 1980’s. It consist of setting a timer for 25 minutes. During this time you must focus and eliminate  all distractions (phone, food, music) to just </a:t>
            </a:r>
            <a:r>
              <a:rPr lang="en" sz="1200" b="1">
                <a:latin typeface="Fira Sans"/>
                <a:ea typeface="Fira Sans"/>
                <a:cs typeface="Fira Sans"/>
                <a:sym typeface="Fira Sans"/>
              </a:rPr>
              <a:t>FOCUS </a:t>
            </a:r>
            <a:r>
              <a:rPr lang="en" sz="1200">
                <a:latin typeface="Fira Sans"/>
                <a:ea typeface="Fira Sans"/>
                <a:cs typeface="Fira Sans"/>
                <a:sym typeface="Fira Sans"/>
              </a:rPr>
              <a:t>on the tasks that you need to complete. Once the timer goes off, you give yourself a little reward by looking at your phone for a bit, lean back and close your eyes, get a snack, whatever brings you joy. And then, back to the </a:t>
            </a:r>
            <a:r>
              <a:rPr lang="en" sz="1200" b="1">
                <a:latin typeface="Fira Sans"/>
                <a:ea typeface="Fira Sans"/>
                <a:cs typeface="Fira Sans"/>
                <a:sym typeface="Fira Sans"/>
              </a:rPr>
              <a:t>Pomodoro method </a:t>
            </a:r>
            <a:r>
              <a:rPr lang="en" sz="1200">
                <a:latin typeface="Fira Sans"/>
                <a:ea typeface="Fira Sans"/>
                <a:cs typeface="Fira Sans"/>
                <a:sym typeface="Fira Sans"/>
              </a:rPr>
              <a:t>for another 25 minutes until you complete the task! Love this one!</a:t>
            </a:r>
            <a:endParaRPr sz="1200">
              <a:latin typeface="Fira Sans"/>
              <a:ea typeface="Fira Sans"/>
              <a:cs typeface="Fira Sans"/>
              <a:sym typeface="Fira Sans"/>
            </a:endParaRPr>
          </a:p>
          <a:p>
            <a:pPr marL="0" lvl="0" indent="0" algn="l" rtl="0">
              <a:spcBef>
                <a:spcPts val="0"/>
              </a:spcBef>
              <a:spcAft>
                <a:spcPts val="0"/>
              </a:spcAft>
              <a:buNone/>
            </a:pPr>
            <a:endParaRPr sz="1050">
              <a:solidFill>
                <a:schemeClr val="dk1"/>
              </a:solidFill>
              <a:highlight>
                <a:srgbClr val="FFFFFF"/>
              </a:highlight>
            </a:endParaRPr>
          </a:p>
          <a:p>
            <a:pPr marL="0" lvl="0" indent="0" algn="l" rtl="0">
              <a:spcBef>
                <a:spcPts val="0"/>
              </a:spcBef>
              <a:spcAft>
                <a:spcPts val="0"/>
              </a:spcAft>
              <a:buNone/>
            </a:pPr>
            <a:r>
              <a:rPr lang="en" sz="1050">
                <a:solidFill>
                  <a:schemeClr val="dk1"/>
                </a:solidFill>
                <a:highlight>
                  <a:srgbClr val="FFFFFF"/>
                </a:highlight>
              </a:rPr>
              <a:t> </a:t>
            </a:r>
            <a:endParaRPr>
              <a:latin typeface="Fira Sans"/>
              <a:ea typeface="Fira Sans"/>
              <a:cs typeface="Fira Sans"/>
              <a:sym typeface="Fir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9"/>
          <p:cNvSpPr txBox="1"/>
          <p:nvPr/>
        </p:nvSpPr>
        <p:spPr>
          <a:xfrm>
            <a:off x="6818764" y="1873873"/>
            <a:ext cx="1969800" cy="4983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a:solidFill>
                <a:srgbClr val="000000"/>
              </a:solidFill>
              <a:latin typeface="Roboto"/>
              <a:ea typeface="Roboto"/>
              <a:cs typeface="Roboto"/>
              <a:sym typeface="Roboto"/>
            </a:endParaRPr>
          </a:p>
        </p:txBody>
      </p:sp>
      <p:sp>
        <p:nvSpPr>
          <p:cNvPr id="345" name="Google Shape;345;p19"/>
          <p:cNvSpPr txBox="1"/>
          <p:nvPr/>
        </p:nvSpPr>
        <p:spPr>
          <a:xfrm>
            <a:off x="7199464" y="1547024"/>
            <a:ext cx="15891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300" b="1">
              <a:solidFill>
                <a:srgbClr val="775DAA"/>
              </a:solidFill>
              <a:latin typeface="Fira Sans"/>
              <a:ea typeface="Fira Sans"/>
              <a:cs typeface="Fira Sans"/>
              <a:sym typeface="Fira Sans"/>
            </a:endParaRPr>
          </a:p>
        </p:txBody>
      </p:sp>
      <p:sp>
        <p:nvSpPr>
          <p:cNvPr id="346" name="Google Shape;346;p19"/>
          <p:cNvSpPr txBox="1"/>
          <p:nvPr/>
        </p:nvSpPr>
        <p:spPr>
          <a:xfrm>
            <a:off x="361364" y="1873337"/>
            <a:ext cx="1969800" cy="49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100"/>
              <a:buFont typeface="Arial"/>
              <a:buNone/>
            </a:pPr>
            <a:endParaRPr sz="1200">
              <a:solidFill>
                <a:srgbClr val="000000"/>
              </a:solidFill>
              <a:latin typeface="Roboto"/>
              <a:ea typeface="Roboto"/>
              <a:cs typeface="Roboto"/>
              <a:sym typeface="Roboto"/>
            </a:endParaRPr>
          </a:p>
        </p:txBody>
      </p:sp>
      <p:sp>
        <p:nvSpPr>
          <p:cNvPr id="347" name="Google Shape;347;p19"/>
          <p:cNvSpPr txBox="1"/>
          <p:nvPr/>
        </p:nvSpPr>
        <p:spPr>
          <a:xfrm>
            <a:off x="6818764" y="4220617"/>
            <a:ext cx="1969800" cy="4983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a:solidFill>
                <a:srgbClr val="000000"/>
              </a:solidFill>
              <a:latin typeface="Roboto"/>
              <a:ea typeface="Roboto"/>
              <a:cs typeface="Roboto"/>
              <a:sym typeface="Roboto"/>
            </a:endParaRPr>
          </a:p>
        </p:txBody>
      </p:sp>
      <p:sp>
        <p:nvSpPr>
          <p:cNvPr id="348" name="Google Shape;348;p19"/>
          <p:cNvSpPr txBox="1"/>
          <p:nvPr/>
        </p:nvSpPr>
        <p:spPr>
          <a:xfrm>
            <a:off x="7199464" y="3880361"/>
            <a:ext cx="15891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300" b="1">
              <a:solidFill>
                <a:srgbClr val="4B71BF"/>
              </a:solidFill>
              <a:latin typeface="Fira Sans"/>
              <a:ea typeface="Fira Sans"/>
              <a:cs typeface="Fira Sans"/>
              <a:sym typeface="Fira Sans"/>
            </a:endParaRPr>
          </a:p>
        </p:txBody>
      </p:sp>
      <p:sp>
        <p:nvSpPr>
          <p:cNvPr id="349" name="Google Shape;349;p19"/>
          <p:cNvSpPr txBox="1"/>
          <p:nvPr/>
        </p:nvSpPr>
        <p:spPr>
          <a:xfrm>
            <a:off x="361364" y="4220612"/>
            <a:ext cx="1969800" cy="49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000000"/>
              </a:solidFill>
              <a:latin typeface="Roboto"/>
              <a:ea typeface="Roboto"/>
              <a:cs typeface="Roboto"/>
              <a:sym typeface="Roboto"/>
            </a:endParaRPr>
          </a:p>
        </p:txBody>
      </p:sp>
      <p:sp>
        <p:nvSpPr>
          <p:cNvPr id="350" name="Google Shape;350;p19"/>
          <p:cNvSpPr txBox="1"/>
          <p:nvPr/>
        </p:nvSpPr>
        <p:spPr>
          <a:xfrm>
            <a:off x="111539" y="3880362"/>
            <a:ext cx="1638000" cy="346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300" b="1">
              <a:solidFill>
                <a:srgbClr val="F2B749"/>
              </a:solidFill>
              <a:latin typeface="Fira Sans"/>
              <a:ea typeface="Fira Sans"/>
              <a:cs typeface="Fira Sans"/>
              <a:sym typeface="Fira Sans"/>
            </a:endParaRPr>
          </a:p>
        </p:txBody>
      </p:sp>
      <p:sp>
        <p:nvSpPr>
          <p:cNvPr id="351" name="Google Shape;351;p19"/>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Fira Sans Extra Condensed"/>
                <a:ea typeface="Fira Sans Extra Condensed"/>
                <a:cs typeface="Fira Sans Extra Condensed"/>
                <a:sym typeface="Fira Sans Extra Condensed"/>
              </a:rPr>
              <a:t>03: A Few Proven Strategies That Work!</a:t>
            </a:r>
            <a:endParaRPr sz="3000" b="1">
              <a:latin typeface="Fira Sans Extra Condensed"/>
              <a:ea typeface="Fira Sans Extra Condensed"/>
              <a:cs typeface="Fira Sans Extra Condensed"/>
              <a:sym typeface="Fira Sans Extra Condensed"/>
            </a:endParaRPr>
          </a:p>
          <a:p>
            <a:pPr marL="0" lvl="0" indent="0" algn="ctr" rtl="0">
              <a:spcBef>
                <a:spcPts val="0"/>
              </a:spcBef>
              <a:spcAft>
                <a:spcPts val="0"/>
              </a:spcAft>
              <a:buNone/>
            </a:pPr>
            <a:endParaRPr sz="3000" b="1">
              <a:latin typeface="Fira Sans Extra Condensed"/>
              <a:ea typeface="Fira Sans Extra Condensed"/>
              <a:cs typeface="Fira Sans Extra Condensed"/>
              <a:sym typeface="Fira Sans Extra Condensed"/>
            </a:endParaRPr>
          </a:p>
        </p:txBody>
      </p:sp>
      <p:pic>
        <p:nvPicPr>
          <p:cNvPr id="352" name="Google Shape;352;p19"/>
          <p:cNvPicPr preferRelativeResize="0"/>
          <p:nvPr/>
        </p:nvPicPr>
        <p:blipFill>
          <a:blip r:embed="rId3">
            <a:alphaModFix/>
          </a:blip>
          <a:stretch>
            <a:fillRect/>
          </a:stretch>
        </p:blipFill>
        <p:spPr>
          <a:xfrm>
            <a:off x="410075" y="1310802"/>
            <a:ext cx="1638001" cy="1474848"/>
          </a:xfrm>
          <a:prstGeom prst="rect">
            <a:avLst/>
          </a:prstGeom>
          <a:noFill/>
          <a:ln>
            <a:noFill/>
          </a:ln>
        </p:spPr>
      </p:pic>
      <p:sp>
        <p:nvSpPr>
          <p:cNvPr id="353" name="Google Shape;353;p19"/>
          <p:cNvSpPr txBox="1"/>
          <p:nvPr/>
        </p:nvSpPr>
        <p:spPr>
          <a:xfrm>
            <a:off x="449700" y="2785650"/>
            <a:ext cx="7257900" cy="240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Fira Sans"/>
                <a:ea typeface="Fira Sans"/>
                <a:cs typeface="Fira Sans"/>
                <a:sym typeface="Fira Sans"/>
              </a:rPr>
              <a:t>I have always heard (from health articles, t.v. and doctors),  that it was important to get at least “8-hours” of sleep each night to keep yourself physically healthy and even keep your brain healthy. I understood how a lack of sleep can cause depression or even diabetes, but I didn’t realize that sleep is also needed to wash and cleanse toxins in the brain and your thoughts. The section on sleep was quite an eye opener for me. I learned that just being awake creates and forms toxic stuff in my brain!🤯🧐 What!!!??</a:t>
            </a:r>
            <a:endParaRPr sz="1200">
              <a:latin typeface="Fira Sans"/>
              <a:ea typeface="Fira Sans"/>
              <a:cs typeface="Fira Sans"/>
              <a:sym typeface="Fira Sans"/>
            </a:endParaRPr>
          </a:p>
          <a:p>
            <a:pPr marL="0" lvl="0" indent="0" algn="l" rtl="0">
              <a:spcBef>
                <a:spcPts val="0"/>
              </a:spcBef>
              <a:spcAft>
                <a:spcPts val="0"/>
              </a:spcAft>
              <a:buNone/>
            </a:pPr>
            <a:r>
              <a:rPr lang="en" sz="1200">
                <a:latin typeface="Fira Sans"/>
                <a:ea typeface="Fira Sans"/>
                <a:cs typeface="Fira Sans"/>
                <a:sym typeface="Fira Sans"/>
              </a:rPr>
              <a:t>When we sleep the brain cells have a chance to separate, and the fluids inside our brain work to wash the toxic products out. Nice!! Not only are the toxic substances being removed, but while you are asleep, what ever you were focusing on before you went to sleep become part of your memory banks and the brain helps to tidy these thoughts up and organize them. If you study before an exam, get a good night’s rest (opposed to staying up all night and cramming), your rested, non-toxic brain will be able to better remember the items you focused on (using the Pomodoro method) while you slept!</a:t>
            </a:r>
            <a:endParaRPr sz="1200">
              <a:latin typeface="Fira Sans"/>
              <a:ea typeface="Fira Sans"/>
              <a:cs typeface="Fira Sans"/>
              <a:sym typeface="Fira Sans"/>
            </a:endParaRPr>
          </a:p>
        </p:txBody>
      </p:sp>
      <p:sp>
        <p:nvSpPr>
          <p:cNvPr id="354" name="Google Shape;354;p19"/>
          <p:cNvSpPr txBox="1"/>
          <p:nvPr/>
        </p:nvSpPr>
        <p:spPr>
          <a:xfrm>
            <a:off x="2418925" y="1411575"/>
            <a:ext cx="4409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chemeClr val="dk1"/>
                </a:solidFill>
                <a:latin typeface="Fira Sans"/>
                <a:ea typeface="Fira Sans"/>
                <a:cs typeface="Fira Sans"/>
                <a:sym typeface="Fira Sans"/>
              </a:rPr>
              <a:t>             SLEEP! You Gotta Have It!</a:t>
            </a:r>
            <a:endParaRPr sz="1800" b="1">
              <a:latin typeface="Fira Sans"/>
              <a:ea typeface="Fira Sans"/>
              <a:cs typeface="Fira Sans"/>
              <a:sym typeface="Fira San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0"/>
          <p:cNvSpPr txBox="1"/>
          <p:nvPr/>
        </p:nvSpPr>
        <p:spPr>
          <a:xfrm>
            <a:off x="6818764" y="1873873"/>
            <a:ext cx="1969800" cy="4983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a:solidFill>
                <a:srgbClr val="000000"/>
              </a:solidFill>
              <a:latin typeface="Roboto"/>
              <a:ea typeface="Roboto"/>
              <a:cs typeface="Roboto"/>
              <a:sym typeface="Roboto"/>
            </a:endParaRPr>
          </a:p>
        </p:txBody>
      </p:sp>
      <p:sp>
        <p:nvSpPr>
          <p:cNvPr id="360" name="Google Shape;360;p20"/>
          <p:cNvSpPr txBox="1"/>
          <p:nvPr/>
        </p:nvSpPr>
        <p:spPr>
          <a:xfrm>
            <a:off x="7199464" y="1547024"/>
            <a:ext cx="15891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300" b="1">
              <a:solidFill>
                <a:srgbClr val="775DAA"/>
              </a:solidFill>
              <a:latin typeface="Fira Sans"/>
              <a:ea typeface="Fira Sans"/>
              <a:cs typeface="Fira Sans"/>
              <a:sym typeface="Fira Sans"/>
            </a:endParaRPr>
          </a:p>
        </p:txBody>
      </p:sp>
      <p:sp>
        <p:nvSpPr>
          <p:cNvPr id="361" name="Google Shape;361;p20"/>
          <p:cNvSpPr txBox="1"/>
          <p:nvPr/>
        </p:nvSpPr>
        <p:spPr>
          <a:xfrm>
            <a:off x="361364" y="1873337"/>
            <a:ext cx="1969800" cy="49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100"/>
              <a:buFont typeface="Arial"/>
              <a:buNone/>
            </a:pPr>
            <a:endParaRPr sz="1200">
              <a:solidFill>
                <a:srgbClr val="000000"/>
              </a:solidFill>
              <a:latin typeface="Roboto"/>
              <a:ea typeface="Roboto"/>
              <a:cs typeface="Roboto"/>
              <a:sym typeface="Roboto"/>
            </a:endParaRPr>
          </a:p>
        </p:txBody>
      </p:sp>
      <p:sp>
        <p:nvSpPr>
          <p:cNvPr id="362" name="Google Shape;362;p20"/>
          <p:cNvSpPr txBox="1"/>
          <p:nvPr/>
        </p:nvSpPr>
        <p:spPr>
          <a:xfrm>
            <a:off x="6818764" y="4220617"/>
            <a:ext cx="1969800" cy="4983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200">
              <a:solidFill>
                <a:srgbClr val="000000"/>
              </a:solidFill>
              <a:latin typeface="Roboto"/>
              <a:ea typeface="Roboto"/>
              <a:cs typeface="Roboto"/>
              <a:sym typeface="Roboto"/>
            </a:endParaRPr>
          </a:p>
        </p:txBody>
      </p:sp>
      <p:sp>
        <p:nvSpPr>
          <p:cNvPr id="363" name="Google Shape;363;p20"/>
          <p:cNvSpPr txBox="1"/>
          <p:nvPr/>
        </p:nvSpPr>
        <p:spPr>
          <a:xfrm>
            <a:off x="7199464" y="3880361"/>
            <a:ext cx="1589100" cy="3468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endParaRPr sz="1300" b="1">
              <a:solidFill>
                <a:srgbClr val="4B71BF"/>
              </a:solidFill>
              <a:latin typeface="Fira Sans"/>
              <a:ea typeface="Fira Sans"/>
              <a:cs typeface="Fira Sans"/>
              <a:sym typeface="Fira Sans"/>
            </a:endParaRPr>
          </a:p>
        </p:txBody>
      </p:sp>
      <p:sp>
        <p:nvSpPr>
          <p:cNvPr id="364" name="Google Shape;364;p20"/>
          <p:cNvSpPr txBox="1"/>
          <p:nvPr/>
        </p:nvSpPr>
        <p:spPr>
          <a:xfrm>
            <a:off x="361364" y="4220612"/>
            <a:ext cx="1969800" cy="498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000000"/>
              </a:solidFill>
              <a:latin typeface="Roboto"/>
              <a:ea typeface="Roboto"/>
              <a:cs typeface="Roboto"/>
              <a:sym typeface="Roboto"/>
            </a:endParaRPr>
          </a:p>
        </p:txBody>
      </p:sp>
      <p:sp>
        <p:nvSpPr>
          <p:cNvPr id="365" name="Google Shape;365;p20"/>
          <p:cNvSpPr txBox="1"/>
          <p:nvPr/>
        </p:nvSpPr>
        <p:spPr>
          <a:xfrm>
            <a:off x="111539" y="3880362"/>
            <a:ext cx="1638000" cy="346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300" b="1">
              <a:solidFill>
                <a:srgbClr val="F2B749"/>
              </a:solidFill>
              <a:latin typeface="Fira Sans"/>
              <a:ea typeface="Fira Sans"/>
              <a:cs typeface="Fira Sans"/>
              <a:sym typeface="Fira Sans"/>
            </a:endParaRPr>
          </a:p>
        </p:txBody>
      </p:sp>
      <p:sp>
        <p:nvSpPr>
          <p:cNvPr id="366" name="Google Shape;366;p20"/>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3000" b="1">
                <a:latin typeface="Fira Sans Extra Condensed"/>
                <a:ea typeface="Fira Sans Extra Condensed"/>
                <a:cs typeface="Fira Sans Extra Condensed"/>
                <a:sym typeface="Fira Sans Extra Condensed"/>
              </a:rPr>
              <a:t>03B: A Few Proven Strategies That Work!</a:t>
            </a:r>
            <a:endParaRPr sz="3000" b="1">
              <a:latin typeface="Fira Sans Extra Condensed"/>
              <a:ea typeface="Fira Sans Extra Condensed"/>
              <a:cs typeface="Fira Sans Extra Condensed"/>
              <a:sym typeface="Fira Sans Extra Condensed"/>
            </a:endParaRPr>
          </a:p>
          <a:p>
            <a:pPr marL="0" lvl="0" indent="0" algn="ctr" rtl="0">
              <a:spcBef>
                <a:spcPts val="0"/>
              </a:spcBef>
              <a:spcAft>
                <a:spcPts val="0"/>
              </a:spcAft>
              <a:buNone/>
            </a:pPr>
            <a:endParaRPr sz="3000" b="1">
              <a:latin typeface="Fira Sans Extra Condensed"/>
              <a:ea typeface="Fira Sans Extra Condensed"/>
              <a:cs typeface="Fira Sans Extra Condensed"/>
              <a:sym typeface="Fira Sans Extra Condensed"/>
            </a:endParaRPr>
          </a:p>
        </p:txBody>
      </p:sp>
      <p:sp>
        <p:nvSpPr>
          <p:cNvPr id="367" name="Google Shape;367;p20"/>
          <p:cNvSpPr txBox="1"/>
          <p:nvPr/>
        </p:nvSpPr>
        <p:spPr>
          <a:xfrm>
            <a:off x="111550" y="2785650"/>
            <a:ext cx="8676900" cy="2216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Fira Sans"/>
                <a:ea typeface="Fira Sans"/>
                <a:cs typeface="Fira Sans"/>
                <a:sym typeface="Fira Sans"/>
              </a:rPr>
              <a:t>This method is how I decided to practice everything I have learned so far, while </a:t>
            </a:r>
            <a:r>
              <a:rPr lang="en" sz="1200" b="1">
                <a:latin typeface="Fira Sans"/>
                <a:ea typeface="Fira Sans"/>
                <a:cs typeface="Fira Sans"/>
                <a:sym typeface="Fira Sans"/>
              </a:rPr>
              <a:t>“recalling”</a:t>
            </a:r>
            <a:r>
              <a:rPr lang="en" sz="1200">
                <a:latin typeface="Fira Sans"/>
                <a:ea typeface="Fira Sans"/>
                <a:cs typeface="Fira Sans"/>
                <a:sym typeface="Fira Sans"/>
              </a:rPr>
              <a:t> and selecting the techniques that I used and still use. After listening to the videos on each technique I wanted to write about, I would come to a page in this presentation and </a:t>
            </a:r>
            <a:r>
              <a:rPr lang="en" sz="1200" b="1">
                <a:latin typeface="Fira Sans"/>
                <a:ea typeface="Fira Sans"/>
                <a:cs typeface="Fira Sans"/>
                <a:sym typeface="Fira Sans"/>
              </a:rPr>
              <a:t>recall</a:t>
            </a:r>
            <a:r>
              <a:rPr lang="en" sz="1200">
                <a:latin typeface="Fira Sans"/>
                <a:ea typeface="Fira Sans"/>
                <a:cs typeface="Fira Sans"/>
                <a:sym typeface="Fira Sans"/>
              </a:rPr>
              <a:t>, everything I remembered and I learned. I have even begin using this method after listening to a church sermon, I sit with my notebook and write down everything I remember about the sermon. I love this. In reading books, I stop pause, reflect and write what I have learned from the pages, opposed to my former way of reading a sentence or two, highlighting and underlining, and then coping word for word in my notes. The retention is just not the same.</a:t>
            </a:r>
            <a:endParaRPr sz="1200">
              <a:latin typeface="Fira Sans"/>
              <a:ea typeface="Fira Sans"/>
              <a:cs typeface="Fira Sans"/>
              <a:sym typeface="Fira Sans"/>
            </a:endParaRPr>
          </a:p>
          <a:p>
            <a:pPr marL="0" lvl="0" indent="0" algn="l" rtl="0">
              <a:spcBef>
                <a:spcPts val="0"/>
              </a:spcBef>
              <a:spcAft>
                <a:spcPts val="0"/>
              </a:spcAft>
              <a:buNone/>
            </a:pPr>
            <a:r>
              <a:rPr lang="en" sz="1200">
                <a:latin typeface="Fira Sans"/>
                <a:ea typeface="Fira Sans"/>
                <a:cs typeface="Fira Sans"/>
                <a:sym typeface="Fira Sans"/>
              </a:rPr>
              <a:t>This technique is not a random idea, it was actually brought to the attention of the science world by psychologist, Jeffrey Karpicke. The process involves, reading some material or studying, looking away from the text and recalling what you remember (and writing it down), and then doing it a second time. This method allows the brain to chunk bits of information. Karpicke’s research proved that students were able to retain the information much more in detail then they did by just reading and re-reading it over and over again. </a:t>
            </a:r>
            <a:endParaRPr sz="1200">
              <a:latin typeface="Fira Sans"/>
              <a:ea typeface="Fira Sans"/>
              <a:cs typeface="Fira Sans"/>
              <a:sym typeface="Fira Sans"/>
            </a:endParaRPr>
          </a:p>
        </p:txBody>
      </p:sp>
      <p:sp>
        <p:nvSpPr>
          <p:cNvPr id="368" name="Google Shape;368;p20"/>
          <p:cNvSpPr txBox="1"/>
          <p:nvPr/>
        </p:nvSpPr>
        <p:spPr>
          <a:xfrm>
            <a:off x="2056650" y="1324150"/>
            <a:ext cx="4409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endParaRPr sz="1800" b="1">
              <a:latin typeface="Fira Sans"/>
              <a:ea typeface="Fira Sans"/>
              <a:cs typeface="Fira Sans"/>
              <a:sym typeface="Fira Sans"/>
            </a:endParaRPr>
          </a:p>
        </p:txBody>
      </p:sp>
      <p:pic>
        <p:nvPicPr>
          <p:cNvPr id="369" name="Google Shape;369;p20"/>
          <p:cNvPicPr preferRelativeResize="0"/>
          <p:nvPr/>
        </p:nvPicPr>
        <p:blipFill>
          <a:blip r:embed="rId3">
            <a:alphaModFix/>
          </a:blip>
          <a:stretch>
            <a:fillRect/>
          </a:stretch>
        </p:blipFill>
        <p:spPr>
          <a:xfrm>
            <a:off x="2610775" y="919950"/>
            <a:ext cx="3097975" cy="17430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21"/>
          <p:cNvSpPr/>
          <p:nvPr/>
        </p:nvSpPr>
        <p:spPr>
          <a:xfrm>
            <a:off x="435613" y="2145418"/>
            <a:ext cx="99223" cy="41203"/>
          </a:xfrm>
          <a:custGeom>
            <a:avLst/>
            <a:gdLst/>
            <a:ahLst/>
            <a:cxnLst/>
            <a:rect l="l" t="t" r="r" b="b"/>
            <a:pathLst>
              <a:path w="655" h="272" fill="none" extrusionOk="0">
                <a:moveTo>
                  <a:pt x="655" y="272"/>
                </a:moveTo>
                <a:lnTo>
                  <a:pt x="272" y="272"/>
                </a:lnTo>
                <a:lnTo>
                  <a:pt x="0" y="0"/>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1"/>
          <p:cNvSpPr/>
          <p:nvPr/>
        </p:nvSpPr>
        <p:spPr>
          <a:xfrm>
            <a:off x="435613" y="2749379"/>
            <a:ext cx="99223" cy="41355"/>
          </a:xfrm>
          <a:custGeom>
            <a:avLst/>
            <a:gdLst/>
            <a:ahLst/>
            <a:cxnLst/>
            <a:rect l="l" t="t" r="r" b="b"/>
            <a:pathLst>
              <a:path w="655" h="273" fill="none" extrusionOk="0">
                <a:moveTo>
                  <a:pt x="655" y="272"/>
                </a:moveTo>
                <a:lnTo>
                  <a:pt x="272" y="272"/>
                </a:lnTo>
                <a:lnTo>
                  <a:pt x="0" y="1"/>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6" name="Google Shape;376;p21"/>
          <p:cNvGrpSpPr/>
          <p:nvPr/>
        </p:nvGrpSpPr>
        <p:grpSpPr>
          <a:xfrm>
            <a:off x="-179873" y="1049225"/>
            <a:ext cx="3122853" cy="3111753"/>
            <a:chOff x="3578102" y="1619925"/>
            <a:chExt cx="3122853" cy="3111753"/>
          </a:xfrm>
        </p:grpSpPr>
        <p:sp>
          <p:nvSpPr>
            <p:cNvPr id="377" name="Google Shape;377;p21"/>
            <p:cNvSpPr/>
            <p:nvPr/>
          </p:nvSpPr>
          <p:spPr>
            <a:xfrm>
              <a:off x="5515276" y="1659311"/>
              <a:ext cx="58170" cy="58018"/>
            </a:xfrm>
            <a:custGeom>
              <a:avLst/>
              <a:gdLst/>
              <a:ahLst/>
              <a:cxnLst/>
              <a:rect l="l" t="t" r="r" b="b"/>
              <a:pathLst>
                <a:path w="384" h="383" fill="none" extrusionOk="0">
                  <a:moveTo>
                    <a:pt x="0" y="0"/>
                  </a:moveTo>
                  <a:lnTo>
                    <a:pt x="383" y="0"/>
                  </a:lnTo>
                  <a:lnTo>
                    <a:pt x="383" y="383"/>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1"/>
            <p:cNvSpPr/>
            <p:nvPr/>
          </p:nvSpPr>
          <p:spPr>
            <a:xfrm>
              <a:off x="5573294" y="1853663"/>
              <a:ext cx="151" cy="205865"/>
            </a:xfrm>
            <a:custGeom>
              <a:avLst/>
              <a:gdLst/>
              <a:ahLst/>
              <a:cxnLst/>
              <a:rect l="l" t="t" r="r" b="b"/>
              <a:pathLst>
                <a:path w="1" h="1359" fill="none" extrusionOk="0">
                  <a:moveTo>
                    <a:pt x="0" y="1"/>
                  </a:moveTo>
                  <a:lnTo>
                    <a:pt x="0" y="1359"/>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1"/>
            <p:cNvSpPr/>
            <p:nvPr/>
          </p:nvSpPr>
          <p:spPr>
            <a:xfrm>
              <a:off x="5515276" y="2128604"/>
              <a:ext cx="58170" cy="58018"/>
            </a:xfrm>
            <a:custGeom>
              <a:avLst/>
              <a:gdLst/>
              <a:ahLst/>
              <a:cxnLst/>
              <a:rect l="l" t="t" r="r" b="b"/>
              <a:pathLst>
                <a:path w="384" h="383" fill="none" extrusionOk="0">
                  <a:moveTo>
                    <a:pt x="383" y="0"/>
                  </a:moveTo>
                  <a:lnTo>
                    <a:pt x="383" y="383"/>
                  </a:lnTo>
                  <a:lnTo>
                    <a:pt x="0" y="383"/>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1"/>
            <p:cNvSpPr/>
            <p:nvPr/>
          </p:nvSpPr>
          <p:spPr>
            <a:xfrm>
              <a:off x="5380607" y="2263271"/>
              <a:ext cx="59988" cy="59987"/>
            </a:xfrm>
            <a:custGeom>
              <a:avLst/>
              <a:gdLst/>
              <a:ahLst/>
              <a:cxnLst/>
              <a:rect l="l" t="t" r="r" b="b"/>
              <a:pathLst>
                <a:path w="396" h="396" fill="none" extrusionOk="0">
                  <a:moveTo>
                    <a:pt x="1" y="0"/>
                  </a:moveTo>
                  <a:lnTo>
                    <a:pt x="396" y="0"/>
                  </a:lnTo>
                  <a:lnTo>
                    <a:pt x="396" y="395"/>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1"/>
            <p:cNvSpPr/>
            <p:nvPr/>
          </p:nvSpPr>
          <p:spPr>
            <a:xfrm>
              <a:off x="5438625" y="2459593"/>
              <a:ext cx="151" cy="203895"/>
            </a:xfrm>
            <a:custGeom>
              <a:avLst/>
              <a:gdLst/>
              <a:ahLst/>
              <a:cxnLst/>
              <a:rect l="l" t="t" r="r" b="b"/>
              <a:pathLst>
                <a:path w="1" h="1346" fill="none" extrusionOk="0">
                  <a:moveTo>
                    <a:pt x="0" y="0"/>
                  </a:moveTo>
                  <a:lnTo>
                    <a:pt x="0" y="1346"/>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1"/>
            <p:cNvSpPr/>
            <p:nvPr/>
          </p:nvSpPr>
          <p:spPr>
            <a:xfrm>
              <a:off x="5380607" y="2732564"/>
              <a:ext cx="59988" cy="58169"/>
            </a:xfrm>
            <a:custGeom>
              <a:avLst/>
              <a:gdLst/>
              <a:ahLst/>
              <a:cxnLst/>
              <a:rect l="l" t="t" r="r" b="b"/>
              <a:pathLst>
                <a:path w="396" h="384" fill="none" extrusionOk="0">
                  <a:moveTo>
                    <a:pt x="396" y="0"/>
                  </a:moveTo>
                  <a:lnTo>
                    <a:pt x="396" y="383"/>
                  </a:lnTo>
                  <a:lnTo>
                    <a:pt x="1" y="383"/>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1"/>
            <p:cNvSpPr/>
            <p:nvPr/>
          </p:nvSpPr>
          <p:spPr>
            <a:xfrm>
              <a:off x="5380607" y="2869050"/>
              <a:ext cx="59988" cy="58169"/>
            </a:xfrm>
            <a:custGeom>
              <a:avLst/>
              <a:gdLst/>
              <a:ahLst/>
              <a:cxnLst/>
              <a:rect l="l" t="t" r="r" b="b"/>
              <a:pathLst>
                <a:path w="396" h="384" fill="none" extrusionOk="0">
                  <a:moveTo>
                    <a:pt x="1" y="1"/>
                  </a:moveTo>
                  <a:lnTo>
                    <a:pt x="396" y="1"/>
                  </a:lnTo>
                  <a:lnTo>
                    <a:pt x="396" y="383"/>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1"/>
            <p:cNvSpPr/>
            <p:nvPr/>
          </p:nvSpPr>
          <p:spPr>
            <a:xfrm>
              <a:off x="5438625" y="3063553"/>
              <a:ext cx="151" cy="205865"/>
            </a:xfrm>
            <a:custGeom>
              <a:avLst/>
              <a:gdLst/>
              <a:ahLst/>
              <a:cxnLst/>
              <a:rect l="l" t="t" r="r" b="b"/>
              <a:pathLst>
                <a:path w="1" h="1359" fill="none" extrusionOk="0">
                  <a:moveTo>
                    <a:pt x="0" y="0"/>
                  </a:moveTo>
                  <a:lnTo>
                    <a:pt x="0" y="1358"/>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1"/>
            <p:cNvSpPr/>
            <p:nvPr/>
          </p:nvSpPr>
          <p:spPr>
            <a:xfrm>
              <a:off x="5380607" y="3336525"/>
              <a:ext cx="59988" cy="58169"/>
            </a:xfrm>
            <a:custGeom>
              <a:avLst/>
              <a:gdLst/>
              <a:ahLst/>
              <a:cxnLst/>
              <a:rect l="l" t="t" r="r" b="b"/>
              <a:pathLst>
                <a:path w="396" h="384" fill="none" extrusionOk="0">
                  <a:moveTo>
                    <a:pt x="396" y="1"/>
                  </a:moveTo>
                  <a:lnTo>
                    <a:pt x="396" y="383"/>
                  </a:lnTo>
                  <a:lnTo>
                    <a:pt x="1" y="383"/>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1"/>
            <p:cNvSpPr/>
            <p:nvPr/>
          </p:nvSpPr>
          <p:spPr>
            <a:xfrm>
              <a:off x="5380607" y="3474828"/>
              <a:ext cx="59988" cy="58169"/>
            </a:xfrm>
            <a:custGeom>
              <a:avLst/>
              <a:gdLst/>
              <a:ahLst/>
              <a:cxnLst/>
              <a:rect l="l" t="t" r="r" b="b"/>
              <a:pathLst>
                <a:path w="396" h="384" fill="none" extrusionOk="0">
                  <a:moveTo>
                    <a:pt x="1" y="1"/>
                  </a:moveTo>
                  <a:lnTo>
                    <a:pt x="396" y="1"/>
                  </a:lnTo>
                  <a:lnTo>
                    <a:pt x="396" y="384"/>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1"/>
            <p:cNvSpPr/>
            <p:nvPr/>
          </p:nvSpPr>
          <p:spPr>
            <a:xfrm>
              <a:off x="5438625" y="3669332"/>
              <a:ext cx="151" cy="204047"/>
            </a:xfrm>
            <a:custGeom>
              <a:avLst/>
              <a:gdLst/>
              <a:ahLst/>
              <a:cxnLst/>
              <a:rect l="l" t="t" r="r" b="b"/>
              <a:pathLst>
                <a:path w="1" h="1347" fill="none" extrusionOk="0">
                  <a:moveTo>
                    <a:pt x="0" y="1"/>
                  </a:moveTo>
                  <a:lnTo>
                    <a:pt x="0" y="1346"/>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1"/>
            <p:cNvSpPr/>
            <p:nvPr/>
          </p:nvSpPr>
          <p:spPr>
            <a:xfrm>
              <a:off x="5380607" y="3942303"/>
              <a:ext cx="59988" cy="58169"/>
            </a:xfrm>
            <a:custGeom>
              <a:avLst/>
              <a:gdLst/>
              <a:ahLst/>
              <a:cxnLst/>
              <a:rect l="l" t="t" r="r" b="b"/>
              <a:pathLst>
                <a:path w="396" h="384" fill="none" extrusionOk="0">
                  <a:moveTo>
                    <a:pt x="396" y="1"/>
                  </a:moveTo>
                  <a:lnTo>
                    <a:pt x="396" y="384"/>
                  </a:lnTo>
                  <a:lnTo>
                    <a:pt x="1" y="384"/>
                  </a:lnTo>
                </a:path>
              </a:pathLst>
            </a:custGeom>
            <a:noFill/>
            <a:ln w="4000" cap="flat" cmpd="sng">
              <a:solidFill>
                <a:srgbClr val="FFFFFF"/>
              </a:solidFill>
              <a:prstDash val="solid"/>
              <a:miter lim="12343"/>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1"/>
            <p:cNvSpPr/>
            <p:nvPr/>
          </p:nvSpPr>
          <p:spPr>
            <a:xfrm>
              <a:off x="5184284" y="1621895"/>
              <a:ext cx="1312769" cy="1112639"/>
            </a:xfrm>
            <a:custGeom>
              <a:avLst/>
              <a:gdLst/>
              <a:ahLst/>
              <a:cxnLst/>
              <a:rect l="l" t="t" r="r" b="b"/>
              <a:pathLst>
                <a:path w="8666" h="7345" extrusionOk="0">
                  <a:moveTo>
                    <a:pt x="2840" y="0"/>
                  </a:moveTo>
                  <a:lnTo>
                    <a:pt x="0" y="1642"/>
                  </a:lnTo>
                  <a:lnTo>
                    <a:pt x="0" y="2753"/>
                  </a:lnTo>
                  <a:lnTo>
                    <a:pt x="0" y="2950"/>
                  </a:lnTo>
                  <a:lnTo>
                    <a:pt x="0" y="3987"/>
                  </a:lnTo>
                  <a:lnTo>
                    <a:pt x="5827" y="7345"/>
                  </a:lnTo>
                  <a:lnTo>
                    <a:pt x="5827" y="7295"/>
                  </a:lnTo>
                  <a:lnTo>
                    <a:pt x="5827" y="7221"/>
                  </a:lnTo>
                  <a:lnTo>
                    <a:pt x="5827" y="6320"/>
                  </a:lnTo>
                  <a:lnTo>
                    <a:pt x="5827" y="6110"/>
                  </a:lnTo>
                  <a:lnTo>
                    <a:pt x="5827" y="4999"/>
                  </a:lnTo>
                  <a:lnTo>
                    <a:pt x="8666" y="3358"/>
                  </a:lnTo>
                  <a:lnTo>
                    <a:pt x="2840" y="0"/>
                  </a:lnTo>
                  <a:close/>
                </a:path>
              </a:pathLst>
            </a:custGeom>
            <a:solidFill>
              <a:srgbClr val="F5BC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1"/>
            <p:cNvSpPr/>
            <p:nvPr/>
          </p:nvSpPr>
          <p:spPr>
            <a:xfrm>
              <a:off x="4754222" y="2225855"/>
              <a:ext cx="1312769" cy="1112639"/>
            </a:xfrm>
            <a:custGeom>
              <a:avLst/>
              <a:gdLst/>
              <a:ahLst/>
              <a:cxnLst/>
              <a:rect l="l" t="t" r="r" b="b"/>
              <a:pathLst>
                <a:path w="8666" h="7345" extrusionOk="0">
                  <a:moveTo>
                    <a:pt x="2839" y="0"/>
                  </a:moveTo>
                  <a:lnTo>
                    <a:pt x="0" y="1630"/>
                  </a:lnTo>
                  <a:lnTo>
                    <a:pt x="0" y="2753"/>
                  </a:lnTo>
                  <a:lnTo>
                    <a:pt x="0" y="2950"/>
                  </a:lnTo>
                  <a:lnTo>
                    <a:pt x="0" y="3864"/>
                  </a:lnTo>
                  <a:lnTo>
                    <a:pt x="0" y="3938"/>
                  </a:lnTo>
                  <a:lnTo>
                    <a:pt x="0" y="3987"/>
                  </a:lnTo>
                  <a:lnTo>
                    <a:pt x="5827" y="7345"/>
                  </a:lnTo>
                  <a:lnTo>
                    <a:pt x="5827" y="7295"/>
                  </a:lnTo>
                  <a:lnTo>
                    <a:pt x="5827" y="7221"/>
                  </a:lnTo>
                  <a:lnTo>
                    <a:pt x="5827" y="6308"/>
                  </a:lnTo>
                  <a:lnTo>
                    <a:pt x="5827" y="6110"/>
                  </a:lnTo>
                  <a:lnTo>
                    <a:pt x="5827" y="5000"/>
                  </a:lnTo>
                  <a:lnTo>
                    <a:pt x="8666" y="3358"/>
                  </a:lnTo>
                  <a:lnTo>
                    <a:pt x="2839" y="0"/>
                  </a:lnTo>
                  <a:close/>
                </a:path>
              </a:pathLst>
            </a:custGeom>
            <a:solidFill>
              <a:srgbClr val="E657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1"/>
            <p:cNvSpPr/>
            <p:nvPr/>
          </p:nvSpPr>
          <p:spPr>
            <a:xfrm>
              <a:off x="4324159" y="2831634"/>
              <a:ext cx="1312769" cy="1112790"/>
            </a:xfrm>
            <a:custGeom>
              <a:avLst/>
              <a:gdLst/>
              <a:ahLst/>
              <a:cxnLst/>
              <a:rect l="l" t="t" r="r" b="b"/>
              <a:pathLst>
                <a:path w="8666" h="7346" extrusionOk="0">
                  <a:moveTo>
                    <a:pt x="2839" y="1"/>
                  </a:moveTo>
                  <a:lnTo>
                    <a:pt x="0" y="1630"/>
                  </a:lnTo>
                  <a:lnTo>
                    <a:pt x="0" y="2753"/>
                  </a:lnTo>
                  <a:lnTo>
                    <a:pt x="0" y="2951"/>
                  </a:lnTo>
                  <a:lnTo>
                    <a:pt x="0" y="3864"/>
                  </a:lnTo>
                  <a:lnTo>
                    <a:pt x="0" y="3938"/>
                  </a:lnTo>
                  <a:lnTo>
                    <a:pt x="0" y="3988"/>
                  </a:lnTo>
                  <a:lnTo>
                    <a:pt x="5827" y="7345"/>
                  </a:lnTo>
                  <a:lnTo>
                    <a:pt x="5827" y="7296"/>
                  </a:lnTo>
                  <a:lnTo>
                    <a:pt x="5827" y="7222"/>
                  </a:lnTo>
                  <a:lnTo>
                    <a:pt x="5827" y="6308"/>
                  </a:lnTo>
                  <a:lnTo>
                    <a:pt x="5827" y="6111"/>
                  </a:lnTo>
                  <a:lnTo>
                    <a:pt x="5827" y="5000"/>
                  </a:lnTo>
                  <a:lnTo>
                    <a:pt x="8666" y="3358"/>
                  </a:lnTo>
                  <a:lnTo>
                    <a:pt x="2839" y="1"/>
                  </a:lnTo>
                  <a:close/>
                </a:path>
              </a:pathLst>
            </a:custGeom>
            <a:solidFill>
              <a:srgbClr val="75C4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1"/>
            <p:cNvSpPr/>
            <p:nvPr/>
          </p:nvSpPr>
          <p:spPr>
            <a:xfrm>
              <a:off x="3895915" y="3435594"/>
              <a:ext cx="1310951" cy="1112790"/>
            </a:xfrm>
            <a:custGeom>
              <a:avLst/>
              <a:gdLst/>
              <a:ahLst/>
              <a:cxnLst/>
              <a:rect l="l" t="t" r="r" b="b"/>
              <a:pathLst>
                <a:path w="8654" h="7346" extrusionOk="0">
                  <a:moveTo>
                    <a:pt x="2827" y="1"/>
                  </a:moveTo>
                  <a:lnTo>
                    <a:pt x="0" y="1630"/>
                  </a:lnTo>
                  <a:lnTo>
                    <a:pt x="0" y="2753"/>
                  </a:lnTo>
                  <a:lnTo>
                    <a:pt x="0" y="2951"/>
                  </a:lnTo>
                  <a:lnTo>
                    <a:pt x="0" y="3864"/>
                  </a:lnTo>
                  <a:lnTo>
                    <a:pt x="0" y="3938"/>
                  </a:lnTo>
                  <a:lnTo>
                    <a:pt x="0" y="3988"/>
                  </a:lnTo>
                  <a:lnTo>
                    <a:pt x="5827" y="7345"/>
                  </a:lnTo>
                  <a:lnTo>
                    <a:pt x="5827" y="7296"/>
                  </a:lnTo>
                  <a:lnTo>
                    <a:pt x="5827" y="7222"/>
                  </a:lnTo>
                  <a:lnTo>
                    <a:pt x="5827" y="6308"/>
                  </a:lnTo>
                  <a:lnTo>
                    <a:pt x="5827" y="6111"/>
                  </a:lnTo>
                  <a:lnTo>
                    <a:pt x="5827" y="5000"/>
                  </a:lnTo>
                  <a:lnTo>
                    <a:pt x="8654" y="3358"/>
                  </a:lnTo>
                  <a:lnTo>
                    <a:pt x="2827" y="1"/>
                  </a:lnTo>
                  <a:close/>
                </a:path>
              </a:pathLst>
            </a:custGeom>
            <a:solidFill>
              <a:srgbClr val="3B51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1"/>
            <p:cNvSpPr/>
            <p:nvPr/>
          </p:nvSpPr>
          <p:spPr>
            <a:xfrm>
              <a:off x="3578102" y="4039555"/>
              <a:ext cx="1200519" cy="692124"/>
            </a:xfrm>
            <a:custGeom>
              <a:avLst/>
              <a:gdLst/>
              <a:ahLst/>
              <a:cxnLst/>
              <a:rect l="l" t="t" r="r" b="b"/>
              <a:pathLst>
                <a:path w="7925" h="4569" extrusionOk="0">
                  <a:moveTo>
                    <a:pt x="7480" y="3618"/>
                  </a:moveTo>
                  <a:lnTo>
                    <a:pt x="7925" y="3358"/>
                  </a:lnTo>
                  <a:lnTo>
                    <a:pt x="2098" y="1"/>
                  </a:lnTo>
                  <a:lnTo>
                    <a:pt x="2098" y="1"/>
                  </a:lnTo>
                  <a:lnTo>
                    <a:pt x="1444" y="371"/>
                  </a:lnTo>
                  <a:lnTo>
                    <a:pt x="1444" y="371"/>
                  </a:lnTo>
                  <a:lnTo>
                    <a:pt x="988" y="630"/>
                  </a:lnTo>
                  <a:lnTo>
                    <a:pt x="988" y="630"/>
                  </a:lnTo>
                  <a:lnTo>
                    <a:pt x="444" y="951"/>
                  </a:lnTo>
                  <a:lnTo>
                    <a:pt x="444" y="951"/>
                  </a:lnTo>
                  <a:lnTo>
                    <a:pt x="0" y="1211"/>
                  </a:lnTo>
                  <a:lnTo>
                    <a:pt x="5826" y="4568"/>
                  </a:lnTo>
                  <a:lnTo>
                    <a:pt x="6481" y="4198"/>
                  </a:lnTo>
                  <a:lnTo>
                    <a:pt x="6481" y="4198"/>
                  </a:lnTo>
                  <a:lnTo>
                    <a:pt x="6925" y="3939"/>
                  </a:lnTo>
                  <a:lnTo>
                    <a:pt x="6925" y="3939"/>
                  </a:lnTo>
                  <a:close/>
                </a:path>
              </a:pathLst>
            </a:custGeom>
            <a:solidFill>
              <a:srgbClr val="F3F3F3">
                <a:alpha val="49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1"/>
            <p:cNvSpPr/>
            <p:nvPr/>
          </p:nvSpPr>
          <p:spPr>
            <a:xfrm>
              <a:off x="4778459" y="3555266"/>
              <a:ext cx="1922496" cy="1176413"/>
            </a:xfrm>
            <a:custGeom>
              <a:avLst/>
              <a:gdLst/>
              <a:ahLst/>
              <a:cxnLst/>
              <a:rect l="l" t="t" r="r" b="b"/>
              <a:pathLst>
                <a:path w="12691" h="7766" extrusionOk="0">
                  <a:moveTo>
                    <a:pt x="12690" y="778"/>
                  </a:moveTo>
                  <a:lnTo>
                    <a:pt x="12690" y="1642"/>
                  </a:lnTo>
                  <a:lnTo>
                    <a:pt x="2099" y="7765"/>
                  </a:lnTo>
                  <a:lnTo>
                    <a:pt x="1445" y="7395"/>
                  </a:lnTo>
                  <a:lnTo>
                    <a:pt x="1445" y="7395"/>
                  </a:lnTo>
                  <a:lnTo>
                    <a:pt x="1001" y="7136"/>
                  </a:lnTo>
                  <a:lnTo>
                    <a:pt x="445" y="6815"/>
                  </a:lnTo>
                  <a:lnTo>
                    <a:pt x="1" y="6555"/>
                  </a:lnTo>
                  <a:lnTo>
                    <a:pt x="5827" y="3198"/>
                  </a:lnTo>
                  <a:lnTo>
                    <a:pt x="11345" y="1"/>
                  </a:lnTo>
                  <a:close/>
                </a:path>
              </a:pathLst>
            </a:custGeom>
            <a:solidFill>
              <a:srgbClr val="F3F3F3">
                <a:alpha val="493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1"/>
            <p:cNvSpPr/>
            <p:nvPr/>
          </p:nvSpPr>
          <p:spPr>
            <a:xfrm>
              <a:off x="3895915" y="3085973"/>
              <a:ext cx="2601149" cy="1443628"/>
            </a:xfrm>
            <a:custGeom>
              <a:avLst/>
              <a:gdLst/>
              <a:ahLst/>
              <a:cxnLst/>
              <a:rect l="l" t="t" r="r" b="b"/>
              <a:pathLst>
                <a:path w="17171" h="9530" extrusionOk="0">
                  <a:moveTo>
                    <a:pt x="12024" y="0"/>
                  </a:moveTo>
                  <a:lnTo>
                    <a:pt x="0" y="6172"/>
                  </a:lnTo>
                  <a:lnTo>
                    <a:pt x="5827" y="9530"/>
                  </a:lnTo>
                  <a:lnTo>
                    <a:pt x="17171" y="2963"/>
                  </a:lnTo>
                  <a:lnTo>
                    <a:pt x="12024" y="0"/>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1"/>
            <p:cNvSpPr/>
            <p:nvPr/>
          </p:nvSpPr>
          <p:spPr>
            <a:xfrm>
              <a:off x="3895915" y="3085973"/>
              <a:ext cx="2535707" cy="1406364"/>
            </a:xfrm>
            <a:custGeom>
              <a:avLst/>
              <a:gdLst/>
              <a:ahLst/>
              <a:cxnLst/>
              <a:rect l="l" t="t" r="r" b="b"/>
              <a:pathLst>
                <a:path w="16739" h="9284" extrusionOk="0">
                  <a:moveTo>
                    <a:pt x="11591" y="0"/>
                  </a:moveTo>
                  <a:lnTo>
                    <a:pt x="0" y="5926"/>
                  </a:lnTo>
                  <a:lnTo>
                    <a:pt x="5827" y="9283"/>
                  </a:lnTo>
                  <a:lnTo>
                    <a:pt x="16739" y="2963"/>
                  </a:lnTo>
                  <a:lnTo>
                    <a:pt x="11591"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1"/>
            <p:cNvSpPr/>
            <p:nvPr/>
          </p:nvSpPr>
          <p:spPr>
            <a:xfrm>
              <a:off x="3895915" y="2936308"/>
              <a:ext cx="2244099" cy="1178231"/>
            </a:xfrm>
            <a:custGeom>
              <a:avLst/>
              <a:gdLst/>
              <a:ahLst/>
              <a:cxnLst/>
              <a:rect l="l" t="t" r="r" b="b"/>
              <a:pathLst>
                <a:path w="14814" h="7778" extrusionOk="0">
                  <a:moveTo>
                    <a:pt x="12024" y="1"/>
                  </a:moveTo>
                  <a:lnTo>
                    <a:pt x="0" y="6161"/>
                  </a:lnTo>
                  <a:lnTo>
                    <a:pt x="2778" y="7778"/>
                  </a:lnTo>
                  <a:lnTo>
                    <a:pt x="14813" y="1606"/>
                  </a:lnTo>
                  <a:lnTo>
                    <a:pt x="12024" y="1"/>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1"/>
            <p:cNvSpPr/>
            <p:nvPr/>
          </p:nvSpPr>
          <p:spPr>
            <a:xfrm>
              <a:off x="3895915" y="3869440"/>
              <a:ext cx="882703" cy="622896"/>
            </a:xfrm>
            <a:custGeom>
              <a:avLst/>
              <a:gdLst/>
              <a:ahLst/>
              <a:cxnLst/>
              <a:rect l="l" t="t" r="r" b="b"/>
              <a:pathLst>
                <a:path w="5827" h="4112" extrusionOk="0">
                  <a:moveTo>
                    <a:pt x="0" y="1"/>
                  </a:moveTo>
                  <a:lnTo>
                    <a:pt x="0" y="754"/>
                  </a:lnTo>
                  <a:lnTo>
                    <a:pt x="5827" y="4111"/>
                  </a:lnTo>
                  <a:lnTo>
                    <a:pt x="5827" y="3370"/>
                  </a:lnTo>
                  <a:lnTo>
                    <a:pt x="0" y="1"/>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1"/>
            <p:cNvSpPr/>
            <p:nvPr/>
          </p:nvSpPr>
          <p:spPr>
            <a:xfrm>
              <a:off x="3895915" y="2936308"/>
              <a:ext cx="2244099" cy="1178231"/>
            </a:xfrm>
            <a:custGeom>
              <a:avLst/>
              <a:gdLst/>
              <a:ahLst/>
              <a:cxnLst/>
              <a:rect l="l" t="t" r="r" b="b"/>
              <a:pathLst>
                <a:path w="14814" h="7778" extrusionOk="0">
                  <a:moveTo>
                    <a:pt x="12024" y="1"/>
                  </a:moveTo>
                  <a:lnTo>
                    <a:pt x="0" y="6161"/>
                  </a:lnTo>
                  <a:lnTo>
                    <a:pt x="2778" y="7778"/>
                  </a:lnTo>
                  <a:lnTo>
                    <a:pt x="14813" y="1606"/>
                  </a:lnTo>
                  <a:lnTo>
                    <a:pt x="12024"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1"/>
            <p:cNvSpPr/>
            <p:nvPr/>
          </p:nvSpPr>
          <p:spPr>
            <a:xfrm>
              <a:off x="3895915" y="3852626"/>
              <a:ext cx="882703" cy="527462"/>
            </a:xfrm>
            <a:custGeom>
              <a:avLst/>
              <a:gdLst/>
              <a:ahLst/>
              <a:cxnLst/>
              <a:rect l="l" t="t" r="r" b="b"/>
              <a:pathLst>
                <a:path w="5827" h="3482" extrusionOk="0">
                  <a:moveTo>
                    <a:pt x="0" y="0"/>
                  </a:moveTo>
                  <a:lnTo>
                    <a:pt x="0" y="124"/>
                  </a:lnTo>
                  <a:lnTo>
                    <a:pt x="5827" y="3481"/>
                  </a:lnTo>
                  <a:lnTo>
                    <a:pt x="5827" y="3358"/>
                  </a:lnTo>
                  <a:lnTo>
                    <a:pt x="0" y="0"/>
                  </a:lnTo>
                  <a:close/>
                </a:path>
              </a:pathLst>
            </a:custGeom>
            <a:solidFill>
              <a:srgbClr val="1B33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1"/>
            <p:cNvSpPr/>
            <p:nvPr/>
          </p:nvSpPr>
          <p:spPr>
            <a:xfrm>
              <a:off x="3895915" y="2917676"/>
              <a:ext cx="2535707" cy="1406364"/>
            </a:xfrm>
            <a:custGeom>
              <a:avLst/>
              <a:gdLst/>
              <a:ahLst/>
              <a:cxnLst/>
              <a:rect l="l" t="t" r="r" b="b"/>
              <a:pathLst>
                <a:path w="16739" h="9284" extrusionOk="0">
                  <a:moveTo>
                    <a:pt x="11591" y="0"/>
                  </a:moveTo>
                  <a:lnTo>
                    <a:pt x="0" y="5926"/>
                  </a:lnTo>
                  <a:lnTo>
                    <a:pt x="5827" y="9283"/>
                  </a:lnTo>
                  <a:lnTo>
                    <a:pt x="16739" y="2963"/>
                  </a:lnTo>
                  <a:lnTo>
                    <a:pt x="11591"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1"/>
            <p:cNvSpPr/>
            <p:nvPr/>
          </p:nvSpPr>
          <p:spPr>
            <a:xfrm>
              <a:off x="3895915" y="2708176"/>
              <a:ext cx="2244099" cy="1238066"/>
            </a:xfrm>
            <a:custGeom>
              <a:avLst/>
              <a:gdLst/>
              <a:ahLst/>
              <a:cxnLst/>
              <a:rect l="l" t="t" r="r" b="b"/>
              <a:pathLst>
                <a:path w="14814" h="8173" extrusionOk="0">
                  <a:moveTo>
                    <a:pt x="11345" y="1"/>
                  </a:moveTo>
                  <a:lnTo>
                    <a:pt x="0" y="6556"/>
                  </a:lnTo>
                  <a:lnTo>
                    <a:pt x="2778" y="8173"/>
                  </a:lnTo>
                  <a:lnTo>
                    <a:pt x="14813" y="2001"/>
                  </a:lnTo>
                  <a:lnTo>
                    <a:pt x="11345" y="1"/>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1"/>
            <p:cNvSpPr/>
            <p:nvPr/>
          </p:nvSpPr>
          <p:spPr>
            <a:xfrm>
              <a:off x="3895915" y="3701143"/>
              <a:ext cx="882703" cy="622896"/>
            </a:xfrm>
            <a:custGeom>
              <a:avLst/>
              <a:gdLst/>
              <a:ahLst/>
              <a:cxnLst/>
              <a:rect l="l" t="t" r="r" b="b"/>
              <a:pathLst>
                <a:path w="5827" h="4112" extrusionOk="0">
                  <a:moveTo>
                    <a:pt x="0" y="1"/>
                  </a:moveTo>
                  <a:lnTo>
                    <a:pt x="0" y="754"/>
                  </a:lnTo>
                  <a:lnTo>
                    <a:pt x="5827" y="4111"/>
                  </a:lnTo>
                  <a:lnTo>
                    <a:pt x="5827" y="3358"/>
                  </a:lnTo>
                  <a:lnTo>
                    <a:pt x="0" y="1"/>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1"/>
            <p:cNvSpPr/>
            <p:nvPr/>
          </p:nvSpPr>
          <p:spPr>
            <a:xfrm>
              <a:off x="4778459" y="3239273"/>
              <a:ext cx="1679363" cy="1271696"/>
            </a:xfrm>
            <a:custGeom>
              <a:avLst/>
              <a:gdLst/>
              <a:ahLst/>
              <a:cxnLst/>
              <a:rect l="l" t="t" r="r" b="b"/>
              <a:pathLst>
                <a:path w="11086" h="8395" extrusionOk="0">
                  <a:moveTo>
                    <a:pt x="11086" y="1"/>
                  </a:moveTo>
                  <a:lnTo>
                    <a:pt x="1" y="6407"/>
                  </a:lnTo>
                  <a:lnTo>
                    <a:pt x="1" y="7160"/>
                  </a:lnTo>
                  <a:lnTo>
                    <a:pt x="1" y="7284"/>
                  </a:lnTo>
                  <a:lnTo>
                    <a:pt x="1" y="8395"/>
                  </a:lnTo>
                  <a:lnTo>
                    <a:pt x="11086" y="1976"/>
                  </a:lnTo>
                  <a:lnTo>
                    <a:pt x="11086" y="865"/>
                  </a:lnTo>
                  <a:lnTo>
                    <a:pt x="11086" y="754"/>
                  </a:lnTo>
                  <a:lnTo>
                    <a:pt x="11086" y="1"/>
                  </a:lnTo>
                  <a:close/>
                </a:path>
              </a:pathLst>
            </a:cu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1"/>
            <p:cNvSpPr/>
            <p:nvPr/>
          </p:nvSpPr>
          <p:spPr>
            <a:xfrm>
              <a:off x="3895915" y="2708176"/>
              <a:ext cx="2244099" cy="1238066"/>
            </a:xfrm>
            <a:custGeom>
              <a:avLst/>
              <a:gdLst/>
              <a:ahLst/>
              <a:cxnLst/>
              <a:rect l="l" t="t" r="r" b="b"/>
              <a:pathLst>
                <a:path w="14814" h="8173" extrusionOk="0">
                  <a:moveTo>
                    <a:pt x="11345" y="1"/>
                  </a:moveTo>
                  <a:lnTo>
                    <a:pt x="0" y="6556"/>
                  </a:lnTo>
                  <a:lnTo>
                    <a:pt x="2778" y="8173"/>
                  </a:lnTo>
                  <a:lnTo>
                    <a:pt x="14813" y="2001"/>
                  </a:lnTo>
                  <a:lnTo>
                    <a:pt x="11345"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1"/>
            <p:cNvSpPr/>
            <p:nvPr/>
          </p:nvSpPr>
          <p:spPr>
            <a:xfrm>
              <a:off x="3895915" y="2689543"/>
              <a:ext cx="2601149" cy="1503615"/>
            </a:xfrm>
            <a:custGeom>
              <a:avLst/>
              <a:gdLst/>
              <a:ahLst/>
              <a:cxnLst/>
              <a:rect l="l" t="t" r="r" b="b"/>
              <a:pathLst>
                <a:path w="17171" h="9926" extrusionOk="0">
                  <a:moveTo>
                    <a:pt x="11345" y="1"/>
                  </a:moveTo>
                  <a:lnTo>
                    <a:pt x="0" y="6555"/>
                  </a:lnTo>
                  <a:lnTo>
                    <a:pt x="5827" y="9925"/>
                  </a:lnTo>
                  <a:lnTo>
                    <a:pt x="17171" y="3358"/>
                  </a:lnTo>
                  <a:lnTo>
                    <a:pt x="11345" y="1"/>
                  </a:lnTo>
                  <a:close/>
                </a:path>
              </a:pathLst>
            </a:custGeom>
            <a:solidFill>
              <a:srgbClr val="F25C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1"/>
            <p:cNvSpPr/>
            <p:nvPr/>
          </p:nvSpPr>
          <p:spPr>
            <a:xfrm>
              <a:off x="4324159" y="2670911"/>
              <a:ext cx="2172901" cy="1254730"/>
            </a:xfrm>
            <a:custGeom>
              <a:avLst/>
              <a:gdLst/>
              <a:ahLst/>
              <a:cxnLst/>
              <a:rect l="l" t="t" r="r" b="b"/>
              <a:pathLst>
                <a:path w="14344" h="8283" extrusionOk="0">
                  <a:moveTo>
                    <a:pt x="8518" y="0"/>
                  </a:moveTo>
                  <a:lnTo>
                    <a:pt x="0" y="4913"/>
                  </a:lnTo>
                  <a:lnTo>
                    <a:pt x="5827" y="8283"/>
                  </a:lnTo>
                  <a:lnTo>
                    <a:pt x="14344" y="3358"/>
                  </a:lnTo>
                  <a:lnTo>
                    <a:pt x="8518" y="0"/>
                  </a:lnTo>
                  <a:close/>
                </a:path>
              </a:pathLst>
            </a:custGeom>
            <a:solidFill>
              <a:srgbClr val="1D636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1"/>
            <p:cNvSpPr/>
            <p:nvPr/>
          </p:nvSpPr>
          <p:spPr>
            <a:xfrm>
              <a:off x="4324159" y="2670911"/>
              <a:ext cx="2172901" cy="1254730"/>
            </a:xfrm>
            <a:custGeom>
              <a:avLst/>
              <a:gdLst/>
              <a:ahLst/>
              <a:cxnLst/>
              <a:rect l="l" t="t" r="r" b="b"/>
              <a:pathLst>
                <a:path w="14344" h="8283" extrusionOk="0">
                  <a:moveTo>
                    <a:pt x="8518" y="0"/>
                  </a:moveTo>
                  <a:lnTo>
                    <a:pt x="0" y="4913"/>
                  </a:lnTo>
                  <a:lnTo>
                    <a:pt x="5827" y="8283"/>
                  </a:lnTo>
                  <a:lnTo>
                    <a:pt x="14344" y="3358"/>
                  </a:lnTo>
                  <a:lnTo>
                    <a:pt x="8518" y="0"/>
                  </a:lnTo>
                  <a:close/>
                </a:path>
              </a:pathLst>
            </a:cu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1"/>
            <p:cNvSpPr/>
            <p:nvPr/>
          </p:nvSpPr>
          <p:spPr>
            <a:xfrm>
              <a:off x="4324159" y="2670911"/>
              <a:ext cx="2107459" cy="1217313"/>
            </a:xfrm>
            <a:custGeom>
              <a:avLst/>
              <a:gdLst/>
              <a:ahLst/>
              <a:cxnLst/>
              <a:rect l="l" t="t" r="r" b="b"/>
              <a:pathLst>
                <a:path w="13912" h="8036" extrusionOk="0">
                  <a:moveTo>
                    <a:pt x="8086" y="0"/>
                  </a:moveTo>
                  <a:lnTo>
                    <a:pt x="0" y="4678"/>
                  </a:lnTo>
                  <a:lnTo>
                    <a:pt x="5827" y="8036"/>
                  </a:lnTo>
                  <a:lnTo>
                    <a:pt x="13912" y="3358"/>
                  </a:lnTo>
                  <a:lnTo>
                    <a:pt x="8086"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1"/>
            <p:cNvSpPr/>
            <p:nvPr/>
          </p:nvSpPr>
          <p:spPr>
            <a:xfrm>
              <a:off x="4324159" y="2521246"/>
              <a:ext cx="1815851" cy="989332"/>
            </a:xfrm>
            <a:custGeom>
              <a:avLst/>
              <a:gdLst/>
              <a:ahLst/>
              <a:cxnLst/>
              <a:rect l="l" t="t" r="r" b="b"/>
              <a:pathLst>
                <a:path w="11987" h="6531" extrusionOk="0">
                  <a:moveTo>
                    <a:pt x="8518" y="1"/>
                  </a:moveTo>
                  <a:lnTo>
                    <a:pt x="0" y="4913"/>
                  </a:lnTo>
                  <a:lnTo>
                    <a:pt x="2790" y="6530"/>
                  </a:lnTo>
                  <a:lnTo>
                    <a:pt x="11986" y="2000"/>
                  </a:lnTo>
                  <a:lnTo>
                    <a:pt x="8518" y="1"/>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1"/>
            <p:cNvSpPr/>
            <p:nvPr/>
          </p:nvSpPr>
          <p:spPr>
            <a:xfrm>
              <a:off x="4324159" y="3265480"/>
              <a:ext cx="882703" cy="622745"/>
            </a:xfrm>
            <a:custGeom>
              <a:avLst/>
              <a:gdLst/>
              <a:ahLst/>
              <a:cxnLst/>
              <a:rect l="l" t="t" r="r" b="b"/>
              <a:pathLst>
                <a:path w="5827" h="4111" extrusionOk="0">
                  <a:moveTo>
                    <a:pt x="0" y="0"/>
                  </a:moveTo>
                  <a:lnTo>
                    <a:pt x="0" y="753"/>
                  </a:lnTo>
                  <a:lnTo>
                    <a:pt x="5827" y="4111"/>
                  </a:lnTo>
                  <a:lnTo>
                    <a:pt x="5827" y="3358"/>
                  </a:lnTo>
                  <a:lnTo>
                    <a:pt x="0" y="0"/>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1"/>
            <p:cNvSpPr/>
            <p:nvPr/>
          </p:nvSpPr>
          <p:spPr>
            <a:xfrm>
              <a:off x="4324159" y="2521246"/>
              <a:ext cx="1815851" cy="989332"/>
            </a:xfrm>
            <a:custGeom>
              <a:avLst/>
              <a:gdLst/>
              <a:ahLst/>
              <a:cxnLst/>
              <a:rect l="l" t="t" r="r" b="b"/>
              <a:pathLst>
                <a:path w="11987" h="6531" extrusionOk="0">
                  <a:moveTo>
                    <a:pt x="8518" y="1"/>
                  </a:moveTo>
                  <a:lnTo>
                    <a:pt x="0" y="4913"/>
                  </a:lnTo>
                  <a:lnTo>
                    <a:pt x="2790" y="6530"/>
                  </a:lnTo>
                  <a:lnTo>
                    <a:pt x="11986" y="2000"/>
                  </a:lnTo>
                  <a:lnTo>
                    <a:pt x="8518"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1"/>
            <p:cNvSpPr/>
            <p:nvPr/>
          </p:nvSpPr>
          <p:spPr>
            <a:xfrm>
              <a:off x="4324159" y="3246847"/>
              <a:ext cx="882703" cy="527311"/>
            </a:xfrm>
            <a:custGeom>
              <a:avLst/>
              <a:gdLst/>
              <a:ahLst/>
              <a:cxnLst/>
              <a:rect l="l" t="t" r="r" b="b"/>
              <a:pathLst>
                <a:path w="5827" h="3481" extrusionOk="0">
                  <a:moveTo>
                    <a:pt x="0" y="0"/>
                  </a:moveTo>
                  <a:lnTo>
                    <a:pt x="0" y="123"/>
                  </a:lnTo>
                  <a:lnTo>
                    <a:pt x="5827" y="3481"/>
                  </a:lnTo>
                  <a:lnTo>
                    <a:pt x="5827" y="3358"/>
                  </a:lnTo>
                  <a:lnTo>
                    <a:pt x="0" y="0"/>
                  </a:lnTo>
                  <a:close/>
                </a:path>
              </a:pathLst>
            </a:custGeom>
            <a:solidFill>
              <a:srgbClr val="38A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1"/>
            <p:cNvSpPr/>
            <p:nvPr/>
          </p:nvSpPr>
          <p:spPr>
            <a:xfrm>
              <a:off x="4324159" y="2502614"/>
              <a:ext cx="2107459" cy="1217465"/>
            </a:xfrm>
            <a:custGeom>
              <a:avLst/>
              <a:gdLst/>
              <a:ahLst/>
              <a:cxnLst/>
              <a:rect l="l" t="t" r="r" b="b"/>
              <a:pathLst>
                <a:path w="13912" h="8037" extrusionOk="0">
                  <a:moveTo>
                    <a:pt x="8086" y="0"/>
                  </a:moveTo>
                  <a:lnTo>
                    <a:pt x="0" y="4666"/>
                  </a:lnTo>
                  <a:lnTo>
                    <a:pt x="5827" y="8036"/>
                  </a:lnTo>
                  <a:lnTo>
                    <a:pt x="13912" y="3358"/>
                  </a:lnTo>
                  <a:lnTo>
                    <a:pt x="8086"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1"/>
            <p:cNvSpPr/>
            <p:nvPr/>
          </p:nvSpPr>
          <p:spPr>
            <a:xfrm>
              <a:off x="4324159" y="2352949"/>
              <a:ext cx="1815851" cy="987514"/>
            </a:xfrm>
            <a:custGeom>
              <a:avLst/>
              <a:gdLst/>
              <a:ahLst/>
              <a:cxnLst/>
              <a:rect l="l" t="t" r="r" b="b"/>
              <a:pathLst>
                <a:path w="11987" h="6519" extrusionOk="0">
                  <a:moveTo>
                    <a:pt x="8518" y="1"/>
                  </a:moveTo>
                  <a:lnTo>
                    <a:pt x="0" y="4913"/>
                  </a:lnTo>
                  <a:lnTo>
                    <a:pt x="2790" y="6518"/>
                  </a:lnTo>
                  <a:lnTo>
                    <a:pt x="11986" y="1988"/>
                  </a:lnTo>
                  <a:lnTo>
                    <a:pt x="8518" y="1"/>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1"/>
            <p:cNvSpPr/>
            <p:nvPr/>
          </p:nvSpPr>
          <p:spPr>
            <a:xfrm>
              <a:off x="4324159" y="3097183"/>
              <a:ext cx="882703" cy="622896"/>
            </a:xfrm>
            <a:custGeom>
              <a:avLst/>
              <a:gdLst/>
              <a:ahLst/>
              <a:cxnLst/>
              <a:rect l="l" t="t" r="r" b="b"/>
              <a:pathLst>
                <a:path w="5827" h="4112" extrusionOk="0">
                  <a:moveTo>
                    <a:pt x="0" y="0"/>
                  </a:moveTo>
                  <a:lnTo>
                    <a:pt x="0" y="741"/>
                  </a:lnTo>
                  <a:lnTo>
                    <a:pt x="5827" y="4111"/>
                  </a:lnTo>
                  <a:lnTo>
                    <a:pt x="5827" y="3358"/>
                  </a:lnTo>
                  <a:lnTo>
                    <a:pt x="0" y="0"/>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1"/>
            <p:cNvSpPr/>
            <p:nvPr/>
          </p:nvSpPr>
          <p:spPr>
            <a:xfrm>
              <a:off x="5206703" y="2882077"/>
              <a:ext cx="1251115" cy="1024931"/>
            </a:xfrm>
            <a:custGeom>
              <a:avLst/>
              <a:gdLst/>
              <a:ahLst/>
              <a:cxnLst/>
              <a:rect l="l" t="t" r="r" b="b"/>
              <a:pathLst>
                <a:path w="8259" h="6766" extrusionOk="0">
                  <a:moveTo>
                    <a:pt x="8259" y="1"/>
                  </a:moveTo>
                  <a:lnTo>
                    <a:pt x="1" y="4778"/>
                  </a:lnTo>
                  <a:lnTo>
                    <a:pt x="1" y="5050"/>
                  </a:lnTo>
                  <a:lnTo>
                    <a:pt x="1" y="5642"/>
                  </a:lnTo>
                  <a:lnTo>
                    <a:pt x="1" y="6765"/>
                  </a:lnTo>
                  <a:lnTo>
                    <a:pt x="8259" y="1988"/>
                  </a:lnTo>
                  <a:lnTo>
                    <a:pt x="8259" y="877"/>
                  </a:lnTo>
                  <a:lnTo>
                    <a:pt x="8259" y="273"/>
                  </a:lnTo>
                  <a:lnTo>
                    <a:pt x="8259" y="1"/>
                  </a:lnTo>
                  <a:close/>
                </a:path>
              </a:pathLst>
            </a:cu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1"/>
            <p:cNvSpPr/>
            <p:nvPr/>
          </p:nvSpPr>
          <p:spPr>
            <a:xfrm>
              <a:off x="4324159" y="2352949"/>
              <a:ext cx="1815851" cy="987514"/>
            </a:xfrm>
            <a:custGeom>
              <a:avLst/>
              <a:gdLst/>
              <a:ahLst/>
              <a:cxnLst/>
              <a:rect l="l" t="t" r="r" b="b"/>
              <a:pathLst>
                <a:path w="11987" h="6519" extrusionOk="0">
                  <a:moveTo>
                    <a:pt x="8518" y="1"/>
                  </a:moveTo>
                  <a:lnTo>
                    <a:pt x="0" y="4913"/>
                  </a:lnTo>
                  <a:lnTo>
                    <a:pt x="2790" y="6518"/>
                  </a:lnTo>
                  <a:lnTo>
                    <a:pt x="11986" y="1988"/>
                  </a:lnTo>
                  <a:lnTo>
                    <a:pt x="8518"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1"/>
            <p:cNvSpPr/>
            <p:nvPr/>
          </p:nvSpPr>
          <p:spPr>
            <a:xfrm>
              <a:off x="4324159" y="2334317"/>
              <a:ext cx="2172901" cy="1252912"/>
            </a:xfrm>
            <a:custGeom>
              <a:avLst/>
              <a:gdLst/>
              <a:ahLst/>
              <a:cxnLst/>
              <a:rect l="l" t="t" r="r" b="b"/>
              <a:pathLst>
                <a:path w="14344" h="8271" extrusionOk="0">
                  <a:moveTo>
                    <a:pt x="8518" y="0"/>
                  </a:moveTo>
                  <a:lnTo>
                    <a:pt x="0" y="4913"/>
                  </a:lnTo>
                  <a:lnTo>
                    <a:pt x="5827" y="8271"/>
                  </a:lnTo>
                  <a:lnTo>
                    <a:pt x="14344" y="3358"/>
                  </a:lnTo>
                  <a:lnTo>
                    <a:pt x="8518" y="0"/>
                  </a:lnTo>
                  <a:close/>
                </a:path>
              </a:pathLst>
            </a:cu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1"/>
            <p:cNvSpPr/>
            <p:nvPr/>
          </p:nvSpPr>
          <p:spPr>
            <a:xfrm>
              <a:off x="5206703" y="2842843"/>
              <a:ext cx="1290349" cy="1101581"/>
            </a:xfrm>
            <a:custGeom>
              <a:avLst/>
              <a:gdLst/>
              <a:ahLst/>
              <a:cxnLst/>
              <a:rect l="l" t="t" r="r" b="b"/>
              <a:pathLst>
                <a:path w="8518" h="7272" extrusionOk="0">
                  <a:moveTo>
                    <a:pt x="8518" y="1"/>
                  </a:moveTo>
                  <a:lnTo>
                    <a:pt x="1" y="4914"/>
                  </a:lnTo>
                  <a:lnTo>
                    <a:pt x="1" y="5037"/>
                  </a:lnTo>
                  <a:lnTo>
                    <a:pt x="1" y="6037"/>
                  </a:lnTo>
                  <a:lnTo>
                    <a:pt x="1" y="6148"/>
                  </a:lnTo>
                  <a:lnTo>
                    <a:pt x="1" y="7148"/>
                  </a:lnTo>
                  <a:lnTo>
                    <a:pt x="1" y="7271"/>
                  </a:lnTo>
                  <a:lnTo>
                    <a:pt x="8518" y="2346"/>
                  </a:lnTo>
                  <a:lnTo>
                    <a:pt x="8518" y="2223"/>
                  </a:lnTo>
                  <a:lnTo>
                    <a:pt x="112" y="7086"/>
                  </a:lnTo>
                  <a:lnTo>
                    <a:pt x="112" y="6086"/>
                  </a:lnTo>
                  <a:lnTo>
                    <a:pt x="112" y="5963"/>
                  </a:lnTo>
                  <a:lnTo>
                    <a:pt x="112" y="4975"/>
                  </a:lnTo>
                  <a:lnTo>
                    <a:pt x="8518" y="124"/>
                  </a:lnTo>
                  <a:lnTo>
                    <a:pt x="8518" y="1"/>
                  </a:lnTo>
                  <a:close/>
                </a:path>
              </a:pathLst>
            </a:custGeom>
            <a:solidFill>
              <a:srgbClr val="75C4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1"/>
            <p:cNvSpPr/>
            <p:nvPr/>
          </p:nvSpPr>
          <p:spPr>
            <a:xfrm>
              <a:off x="5206703" y="2842843"/>
              <a:ext cx="1290349" cy="1101581"/>
            </a:xfrm>
            <a:custGeom>
              <a:avLst/>
              <a:gdLst/>
              <a:ahLst/>
              <a:cxnLst/>
              <a:rect l="l" t="t" r="r" b="b"/>
              <a:pathLst>
                <a:path w="8518" h="7272" extrusionOk="0">
                  <a:moveTo>
                    <a:pt x="8518" y="1"/>
                  </a:moveTo>
                  <a:lnTo>
                    <a:pt x="1" y="4914"/>
                  </a:lnTo>
                  <a:lnTo>
                    <a:pt x="1" y="5037"/>
                  </a:lnTo>
                  <a:lnTo>
                    <a:pt x="1" y="6037"/>
                  </a:lnTo>
                  <a:lnTo>
                    <a:pt x="1" y="6148"/>
                  </a:lnTo>
                  <a:lnTo>
                    <a:pt x="1" y="7148"/>
                  </a:lnTo>
                  <a:lnTo>
                    <a:pt x="1" y="7271"/>
                  </a:lnTo>
                  <a:lnTo>
                    <a:pt x="8518" y="2346"/>
                  </a:lnTo>
                  <a:lnTo>
                    <a:pt x="8518" y="2223"/>
                  </a:lnTo>
                  <a:lnTo>
                    <a:pt x="112" y="7086"/>
                  </a:lnTo>
                  <a:lnTo>
                    <a:pt x="112" y="6086"/>
                  </a:lnTo>
                  <a:lnTo>
                    <a:pt x="112" y="5963"/>
                  </a:lnTo>
                  <a:lnTo>
                    <a:pt x="112" y="4975"/>
                  </a:lnTo>
                  <a:lnTo>
                    <a:pt x="8518" y="124"/>
                  </a:lnTo>
                  <a:lnTo>
                    <a:pt x="8518" y="1"/>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1"/>
            <p:cNvSpPr/>
            <p:nvPr/>
          </p:nvSpPr>
          <p:spPr>
            <a:xfrm>
              <a:off x="4754222" y="2313715"/>
              <a:ext cx="1742835" cy="1006147"/>
            </a:xfrm>
            <a:custGeom>
              <a:avLst/>
              <a:gdLst/>
              <a:ahLst/>
              <a:cxnLst/>
              <a:rect l="l" t="t" r="r" b="b"/>
              <a:pathLst>
                <a:path w="11505" h="6642" extrusionOk="0">
                  <a:moveTo>
                    <a:pt x="5679" y="0"/>
                  </a:moveTo>
                  <a:lnTo>
                    <a:pt x="0" y="3284"/>
                  </a:lnTo>
                  <a:lnTo>
                    <a:pt x="5827" y="6641"/>
                  </a:lnTo>
                  <a:lnTo>
                    <a:pt x="11505" y="3370"/>
                  </a:lnTo>
                  <a:lnTo>
                    <a:pt x="5679" y="0"/>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1"/>
            <p:cNvSpPr/>
            <p:nvPr/>
          </p:nvSpPr>
          <p:spPr>
            <a:xfrm>
              <a:off x="4754222" y="2313715"/>
              <a:ext cx="1677393" cy="970548"/>
            </a:xfrm>
            <a:custGeom>
              <a:avLst/>
              <a:gdLst/>
              <a:ahLst/>
              <a:cxnLst/>
              <a:rect l="l" t="t" r="r" b="b"/>
              <a:pathLst>
                <a:path w="11073" h="6407" extrusionOk="0">
                  <a:moveTo>
                    <a:pt x="5247" y="0"/>
                  </a:moveTo>
                  <a:lnTo>
                    <a:pt x="0" y="3037"/>
                  </a:lnTo>
                  <a:lnTo>
                    <a:pt x="5827" y="6407"/>
                  </a:lnTo>
                  <a:lnTo>
                    <a:pt x="11073" y="3370"/>
                  </a:lnTo>
                  <a:lnTo>
                    <a:pt x="5247"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1"/>
            <p:cNvSpPr/>
            <p:nvPr/>
          </p:nvSpPr>
          <p:spPr>
            <a:xfrm>
              <a:off x="4754222" y="2164050"/>
              <a:ext cx="1385785" cy="740749"/>
            </a:xfrm>
            <a:custGeom>
              <a:avLst/>
              <a:gdLst/>
              <a:ahLst/>
              <a:cxnLst/>
              <a:rect l="l" t="t" r="r" b="b"/>
              <a:pathLst>
                <a:path w="9148" h="4890" extrusionOk="0">
                  <a:moveTo>
                    <a:pt x="5679" y="1"/>
                  </a:moveTo>
                  <a:lnTo>
                    <a:pt x="0" y="3284"/>
                  </a:lnTo>
                  <a:lnTo>
                    <a:pt x="2790" y="4889"/>
                  </a:lnTo>
                  <a:lnTo>
                    <a:pt x="9147" y="2001"/>
                  </a:lnTo>
                  <a:lnTo>
                    <a:pt x="5679" y="1"/>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1"/>
            <p:cNvSpPr/>
            <p:nvPr/>
          </p:nvSpPr>
          <p:spPr>
            <a:xfrm>
              <a:off x="4754222" y="2661519"/>
              <a:ext cx="882703" cy="622745"/>
            </a:xfrm>
            <a:custGeom>
              <a:avLst/>
              <a:gdLst/>
              <a:ahLst/>
              <a:cxnLst/>
              <a:rect l="l" t="t" r="r" b="b"/>
              <a:pathLst>
                <a:path w="5827" h="4111" extrusionOk="0">
                  <a:moveTo>
                    <a:pt x="0" y="0"/>
                  </a:moveTo>
                  <a:lnTo>
                    <a:pt x="0" y="741"/>
                  </a:lnTo>
                  <a:lnTo>
                    <a:pt x="5827" y="4111"/>
                  </a:lnTo>
                  <a:lnTo>
                    <a:pt x="5827" y="3358"/>
                  </a:lnTo>
                  <a:lnTo>
                    <a:pt x="0" y="0"/>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1"/>
            <p:cNvSpPr/>
            <p:nvPr/>
          </p:nvSpPr>
          <p:spPr>
            <a:xfrm>
              <a:off x="4754222" y="2164050"/>
              <a:ext cx="1385785" cy="740749"/>
            </a:xfrm>
            <a:custGeom>
              <a:avLst/>
              <a:gdLst/>
              <a:ahLst/>
              <a:cxnLst/>
              <a:rect l="l" t="t" r="r" b="b"/>
              <a:pathLst>
                <a:path w="9148" h="4890" extrusionOk="0">
                  <a:moveTo>
                    <a:pt x="5679" y="1"/>
                  </a:moveTo>
                  <a:lnTo>
                    <a:pt x="0" y="3284"/>
                  </a:lnTo>
                  <a:lnTo>
                    <a:pt x="2790" y="4889"/>
                  </a:lnTo>
                  <a:lnTo>
                    <a:pt x="9147" y="2001"/>
                  </a:lnTo>
                  <a:lnTo>
                    <a:pt x="5679"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1"/>
            <p:cNvSpPr/>
            <p:nvPr/>
          </p:nvSpPr>
          <p:spPr>
            <a:xfrm>
              <a:off x="4754222" y="2642735"/>
              <a:ext cx="882703" cy="527462"/>
            </a:xfrm>
            <a:custGeom>
              <a:avLst/>
              <a:gdLst/>
              <a:ahLst/>
              <a:cxnLst/>
              <a:rect l="l" t="t" r="r" b="b"/>
              <a:pathLst>
                <a:path w="5827" h="3482" extrusionOk="0">
                  <a:moveTo>
                    <a:pt x="0" y="1"/>
                  </a:moveTo>
                  <a:lnTo>
                    <a:pt x="0" y="124"/>
                  </a:lnTo>
                  <a:lnTo>
                    <a:pt x="5827" y="3482"/>
                  </a:lnTo>
                  <a:lnTo>
                    <a:pt x="5827" y="3358"/>
                  </a:lnTo>
                  <a:lnTo>
                    <a:pt x="0" y="1"/>
                  </a:lnTo>
                  <a:close/>
                </a:path>
              </a:pathLst>
            </a:custGeom>
            <a:solidFill>
              <a:srgbClr val="FEA90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1"/>
            <p:cNvSpPr/>
            <p:nvPr/>
          </p:nvSpPr>
          <p:spPr>
            <a:xfrm>
              <a:off x="4754222" y="2145418"/>
              <a:ext cx="1677393" cy="968731"/>
            </a:xfrm>
            <a:custGeom>
              <a:avLst/>
              <a:gdLst/>
              <a:ahLst/>
              <a:cxnLst/>
              <a:rect l="l" t="t" r="r" b="b"/>
              <a:pathLst>
                <a:path w="11073" h="6395" extrusionOk="0">
                  <a:moveTo>
                    <a:pt x="5247" y="0"/>
                  </a:moveTo>
                  <a:lnTo>
                    <a:pt x="0" y="3037"/>
                  </a:lnTo>
                  <a:lnTo>
                    <a:pt x="5827" y="6395"/>
                  </a:lnTo>
                  <a:lnTo>
                    <a:pt x="11073" y="3358"/>
                  </a:lnTo>
                  <a:lnTo>
                    <a:pt x="5247"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1"/>
            <p:cNvSpPr/>
            <p:nvPr/>
          </p:nvSpPr>
          <p:spPr>
            <a:xfrm>
              <a:off x="4754222" y="1995753"/>
              <a:ext cx="1385785" cy="740749"/>
            </a:xfrm>
            <a:custGeom>
              <a:avLst/>
              <a:gdLst/>
              <a:ahLst/>
              <a:cxnLst/>
              <a:rect l="l" t="t" r="r" b="b"/>
              <a:pathLst>
                <a:path w="9148" h="4890" extrusionOk="0">
                  <a:moveTo>
                    <a:pt x="5679" y="1"/>
                  </a:moveTo>
                  <a:lnTo>
                    <a:pt x="0" y="3284"/>
                  </a:lnTo>
                  <a:lnTo>
                    <a:pt x="2790" y="4889"/>
                  </a:lnTo>
                  <a:lnTo>
                    <a:pt x="9147" y="2001"/>
                  </a:lnTo>
                  <a:lnTo>
                    <a:pt x="5679" y="1"/>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1"/>
            <p:cNvSpPr/>
            <p:nvPr/>
          </p:nvSpPr>
          <p:spPr>
            <a:xfrm>
              <a:off x="4754222" y="2493222"/>
              <a:ext cx="882703" cy="620927"/>
            </a:xfrm>
            <a:custGeom>
              <a:avLst/>
              <a:gdLst/>
              <a:ahLst/>
              <a:cxnLst/>
              <a:rect l="l" t="t" r="r" b="b"/>
              <a:pathLst>
                <a:path w="5827" h="4099" extrusionOk="0">
                  <a:moveTo>
                    <a:pt x="0" y="0"/>
                  </a:moveTo>
                  <a:lnTo>
                    <a:pt x="0" y="741"/>
                  </a:lnTo>
                  <a:lnTo>
                    <a:pt x="5827" y="4099"/>
                  </a:lnTo>
                  <a:lnTo>
                    <a:pt x="5827" y="3358"/>
                  </a:lnTo>
                  <a:lnTo>
                    <a:pt x="0" y="0"/>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1"/>
            <p:cNvSpPr/>
            <p:nvPr/>
          </p:nvSpPr>
          <p:spPr>
            <a:xfrm>
              <a:off x="5636766" y="2526851"/>
              <a:ext cx="821049" cy="774227"/>
            </a:xfrm>
            <a:custGeom>
              <a:avLst/>
              <a:gdLst/>
              <a:ahLst/>
              <a:cxnLst/>
              <a:rect l="l" t="t" r="r" b="b"/>
              <a:pathLst>
                <a:path w="5420" h="5111" extrusionOk="0">
                  <a:moveTo>
                    <a:pt x="5420" y="1"/>
                  </a:moveTo>
                  <a:lnTo>
                    <a:pt x="1" y="3136"/>
                  </a:lnTo>
                  <a:lnTo>
                    <a:pt x="1" y="5111"/>
                  </a:lnTo>
                  <a:lnTo>
                    <a:pt x="112" y="5049"/>
                  </a:lnTo>
                  <a:lnTo>
                    <a:pt x="322" y="4926"/>
                  </a:lnTo>
                  <a:lnTo>
                    <a:pt x="5420" y="1976"/>
                  </a:lnTo>
                  <a:lnTo>
                    <a:pt x="5420" y="1"/>
                  </a:lnTo>
                  <a:close/>
                </a:path>
              </a:pathLst>
            </a:cu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1"/>
            <p:cNvSpPr/>
            <p:nvPr/>
          </p:nvSpPr>
          <p:spPr>
            <a:xfrm>
              <a:off x="4754222" y="1995753"/>
              <a:ext cx="1385785" cy="740749"/>
            </a:xfrm>
            <a:custGeom>
              <a:avLst/>
              <a:gdLst/>
              <a:ahLst/>
              <a:cxnLst/>
              <a:rect l="l" t="t" r="r" b="b"/>
              <a:pathLst>
                <a:path w="9148" h="4890" extrusionOk="0">
                  <a:moveTo>
                    <a:pt x="5679" y="1"/>
                  </a:moveTo>
                  <a:lnTo>
                    <a:pt x="0" y="3284"/>
                  </a:lnTo>
                  <a:lnTo>
                    <a:pt x="2790" y="4889"/>
                  </a:lnTo>
                  <a:lnTo>
                    <a:pt x="9147" y="2001"/>
                  </a:lnTo>
                  <a:lnTo>
                    <a:pt x="5679"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1"/>
            <p:cNvSpPr/>
            <p:nvPr/>
          </p:nvSpPr>
          <p:spPr>
            <a:xfrm>
              <a:off x="4754222" y="1977121"/>
              <a:ext cx="1742835" cy="1006147"/>
            </a:xfrm>
            <a:custGeom>
              <a:avLst/>
              <a:gdLst/>
              <a:ahLst/>
              <a:cxnLst/>
              <a:rect l="l" t="t" r="r" b="b"/>
              <a:pathLst>
                <a:path w="11505" h="6642" extrusionOk="0">
                  <a:moveTo>
                    <a:pt x="5679" y="0"/>
                  </a:moveTo>
                  <a:lnTo>
                    <a:pt x="0" y="3284"/>
                  </a:lnTo>
                  <a:lnTo>
                    <a:pt x="5827" y="6642"/>
                  </a:lnTo>
                  <a:lnTo>
                    <a:pt x="11505" y="3358"/>
                  </a:lnTo>
                  <a:lnTo>
                    <a:pt x="5679" y="0"/>
                  </a:lnTo>
                  <a:close/>
                </a:path>
              </a:pathLst>
            </a:custGeom>
            <a:solidFill>
              <a:srgbClr val="4B71B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1"/>
            <p:cNvSpPr/>
            <p:nvPr/>
          </p:nvSpPr>
          <p:spPr>
            <a:xfrm>
              <a:off x="5636766" y="2485799"/>
              <a:ext cx="860283" cy="852695"/>
            </a:xfrm>
            <a:custGeom>
              <a:avLst/>
              <a:gdLst/>
              <a:ahLst/>
              <a:cxnLst/>
              <a:rect l="l" t="t" r="r" b="b"/>
              <a:pathLst>
                <a:path w="5679" h="5629" extrusionOk="0">
                  <a:moveTo>
                    <a:pt x="5679" y="0"/>
                  </a:moveTo>
                  <a:lnTo>
                    <a:pt x="1" y="3284"/>
                  </a:lnTo>
                  <a:lnTo>
                    <a:pt x="1" y="3407"/>
                  </a:lnTo>
                  <a:lnTo>
                    <a:pt x="1" y="4394"/>
                  </a:lnTo>
                  <a:lnTo>
                    <a:pt x="1" y="4518"/>
                  </a:lnTo>
                  <a:lnTo>
                    <a:pt x="1" y="5505"/>
                  </a:lnTo>
                  <a:lnTo>
                    <a:pt x="1" y="5629"/>
                  </a:lnTo>
                  <a:lnTo>
                    <a:pt x="5679" y="2358"/>
                  </a:lnTo>
                  <a:lnTo>
                    <a:pt x="5679" y="2234"/>
                  </a:lnTo>
                  <a:lnTo>
                    <a:pt x="112" y="5444"/>
                  </a:lnTo>
                  <a:lnTo>
                    <a:pt x="112" y="4456"/>
                  </a:lnTo>
                  <a:lnTo>
                    <a:pt x="112" y="4333"/>
                  </a:lnTo>
                  <a:lnTo>
                    <a:pt x="112" y="3345"/>
                  </a:lnTo>
                  <a:lnTo>
                    <a:pt x="5679" y="123"/>
                  </a:lnTo>
                  <a:lnTo>
                    <a:pt x="5679" y="0"/>
                  </a:lnTo>
                  <a:close/>
                </a:path>
              </a:pathLst>
            </a:custGeom>
            <a:solidFill>
              <a:srgbClr val="E0500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1"/>
            <p:cNvSpPr/>
            <p:nvPr/>
          </p:nvSpPr>
          <p:spPr>
            <a:xfrm>
              <a:off x="5636766" y="2485799"/>
              <a:ext cx="860283" cy="852695"/>
            </a:xfrm>
            <a:custGeom>
              <a:avLst/>
              <a:gdLst/>
              <a:ahLst/>
              <a:cxnLst/>
              <a:rect l="l" t="t" r="r" b="b"/>
              <a:pathLst>
                <a:path w="5679" h="5629" extrusionOk="0">
                  <a:moveTo>
                    <a:pt x="5679" y="0"/>
                  </a:moveTo>
                  <a:lnTo>
                    <a:pt x="1" y="3284"/>
                  </a:lnTo>
                  <a:lnTo>
                    <a:pt x="1" y="3407"/>
                  </a:lnTo>
                  <a:lnTo>
                    <a:pt x="1" y="4394"/>
                  </a:lnTo>
                  <a:lnTo>
                    <a:pt x="1" y="4518"/>
                  </a:lnTo>
                  <a:lnTo>
                    <a:pt x="1" y="5505"/>
                  </a:lnTo>
                  <a:lnTo>
                    <a:pt x="1" y="5629"/>
                  </a:lnTo>
                  <a:lnTo>
                    <a:pt x="5679" y="2358"/>
                  </a:lnTo>
                  <a:lnTo>
                    <a:pt x="5679" y="2234"/>
                  </a:lnTo>
                  <a:lnTo>
                    <a:pt x="112" y="5444"/>
                  </a:lnTo>
                  <a:lnTo>
                    <a:pt x="112" y="4456"/>
                  </a:lnTo>
                  <a:lnTo>
                    <a:pt x="112" y="4333"/>
                  </a:lnTo>
                  <a:lnTo>
                    <a:pt x="112" y="3345"/>
                  </a:lnTo>
                  <a:lnTo>
                    <a:pt x="5679" y="123"/>
                  </a:lnTo>
                  <a:lnTo>
                    <a:pt x="5679" y="0"/>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1"/>
            <p:cNvSpPr/>
            <p:nvPr/>
          </p:nvSpPr>
          <p:spPr>
            <a:xfrm>
              <a:off x="5184284" y="1958489"/>
              <a:ext cx="1312769" cy="757413"/>
            </a:xfrm>
            <a:custGeom>
              <a:avLst/>
              <a:gdLst/>
              <a:ahLst/>
              <a:cxnLst/>
              <a:rect l="l" t="t" r="r" b="b"/>
              <a:pathLst>
                <a:path w="8666" h="5000" extrusionOk="0">
                  <a:moveTo>
                    <a:pt x="2840" y="0"/>
                  </a:moveTo>
                  <a:lnTo>
                    <a:pt x="0" y="1629"/>
                  </a:lnTo>
                  <a:lnTo>
                    <a:pt x="5827" y="4999"/>
                  </a:lnTo>
                  <a:lnTo>
                    <a:pt x="8666" y="3358"/>
                  </a:lnTo>
                  <a:lnTo>
                    <a:pt x="2840" y="0"/>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1"/>
            <p:cNvSpPr/>
            <p:nvPr/>
          </p:nvSpPr>
          <p:spPr>
            <a:xfrm>
              <a:off x="5184284" y="1958489"/>
              <a:ext cx="1247327" cy="719996"/>
            </a:xfrm>
            <a:custGeom>
              <a:avLst/>
              <a:gdLst/>
              <a:ahLst/>
              <a:cxnLst/>
              <a:rect l="l" t="t" r="r" b="b"/>
              <a:pathLst>
                <a:path w="8234" h="4753" extrusionOk="0">
                  <a:moveTo>
                    <a:pt x="2408" y="0"/>
                  </a:moveTo>
                  <a:lnTo>
                    <a:pt x="0" y="1395"/>
                  </a:lnTo>
                  <a:lnTo>
                    <a:pt x="5827" y="4752"/>
                  </a:lnTo>
                  <a:lnTo>
                    <a:pt x="8234" y="3358"/>
                  </a:lnTo>
                  <a:lnTo>
                    <a:pt x="2408"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1"/>
            <p:cNvSpPr/>
            <p:nvPr/>
          </p:nvSpPr>
          <p:spPr>
            <a:xfrm>
              <a:off x="5184284" y="1808824"/>
              <a:ext cx="852861" cy="491864"/>
            </a:xfrm>
            <a:custGeom>
              <a:avLst/>
              <a:gdLst/>
              <a:ahLst/>
              <a:cxnLst/>
              <a:rect l="l" t="t" r="r" b="b"/>
              <a:pathLst>
                <a:path w="5630" h="3247" extrusionOk="0">
                  <a:moveTo>
                    <a:pt x="2840" y="1"/>
                  </a:moveTo>
                  <a:lnTo>
                    <a:pt x="0" y="1630"/>
                  </a:lnTo>
                  <a:lnTo>
                    <a:pt x="2790" y="3247"/>
                  </a:lnTo>
                  <a:lnTo>
                    <a:pt x="5629" y="1605"/>
                  </a:lnTo>
                  <a:lnTo>
                    <a:pt x="2840" y="1"/>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1"/>
            <p:cNvSpPr/>
            <p:nvPr/>
          </p:nvSpPr>
          <p:spPr>
            <a:xfrm>
              <a:off x="5184284" y="2055589"/>
              <a:ext cx="882703" cy="622896"/>
            </a:xfrm>
            <a:custGeom>
              <a:avLst/>
              <a:gdLst/>
              <a:ahLst/>
              <a:cxnLst/>
              <a:rect l="l" t="t" r="r" b="b"/>
              <a:pathLst>
                <a:path w="5827" h="4112" extrusionOk="0">
                  <a:moveTo>
                    <a:pt x="0" y="1"/>
                  </a:moveTo>
                  <a:lnTo>
                    <a:pt x="0" y="754"/>
                  </a:lnTo>
                  <a:lnTo>
                    <a:pt x="5827" y="4111"/>
                  </a:lnTo>
                  <a:lnTo>
                    <a:pt x="5827" y="3358"/>
                  </a:lnTo>
                  <a:lnTo>
                    <a:pt x="0" y="1"/>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1"/>
            <p:cNvSpPr/>
            <p:nvPr/>
          </p:nvSpPr>
          <p:spPr>
            <a:xfrm>
              <a:off x="5184284" y="1808824"/>
              <a:ext cx="852861" cy="491864"/>
            </a:xfrm>
            <a:custGeom>
              <a:avLst/>
              <a:gdLst/>
              <a:ahLst/>
              <a:cxnLst/>
              <a:rect l="l" t="t" r="r" b="b"/>
              <a:pathLst>
                <a:path w="5630" h="3247" extrusionOk="0">
                  <a:moveTo>
                    <a:pt x="2840" y="1"/>
                  </a:moveTo>
                  <a:lnTo>
                    <a:pt x="0" y="1630"/>
                  </a:lnTo>
                  <a:lnTo>
                    <a:pt x="2790" y="3247"/>
                  </a:lnTo>
                  <a:lnTo>
                    <a:pt x="5629" y="1605"/>
                  </a:lnTo>
                  <a:lnTo>
                    <a:pt x="2840" y="1"/>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1"/>
            <p:cNvSpPr/>
            <p:nvPr/>
          </p:nvSpPr>
          <p:spPr>
            <a:xfrm>
              <a:off x="5184284" y="2036957"/>
              <a:ext cx="882703" cy="529280"/>
            </a:xfrm>
            <a:custGeom>
              <a:avLst/>
              <a:gdLst/>
              <a:ahLst/>
              <a:cxnLst/>
              <a:rect l="l" t="t" r="r" b="b"/>
              <a:pathLst>
                <a:path w="5827" h="3494" extrusionOk="0">
                  <a:moveTo>
                    <a:pt x="0" y="0"/>
                  </a:moveTo>
                  <a:lnTo>
                    <a:pt x="0" y="124"/>
                  </a:lnTo>
                  <a:lnTo>
                    <a:pt x="5827" y="3494"/>
                  </a:lnTo>
                  <a:lnTo>
                    <a:pt x="5827" y="3358"/>
                  </a:lnTo>
                  <a:lnTo>
                    <a:pt x="0" y="0"/>
                  </a:lnTo>
                  <a:close/>
                </a:path>
              </a:pathLst>
            </a:custGeom>
            <a:solidFill>
              <a:srgbClr val="73747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1"/>
            <p:cNvSpPr/>
            <p:nvPr/>
          </p:nvSpPr>
          <p:spPr>
            <a:xfrm>
              <a:off x="5184284" y="1790192"/>
              <a:ext cx="1247327" cy="719996"/>
            </a:xfrm>
            <a:custGeom>
              <a:avLst/>
              <a:gdLst/>
              <a:ahLst/>
              <a:cxnLst/>
              <a:rect l="l" t="t" r="r" b="b"/>
              <a:pathLst>
                <a:path w="8234" h="4753" extrusionOk="0">
                  <a:moveTo>
                    <a:pt x="2408" y="0"/>
                  </a:moveTo>
                  <a:lnTo>
                    <a:pt x="0" y="1395"/>
                  </a:lnTo>
                  <a:lnTo>
                    <a:pt x="5827" y="4752"/>
                  </a:lnTo>
                  <a:lnTo>
                    <a:pt x="8234" y="3358"/>
                  </a:lnTo>
                  <a:lnTo>
                    <a:pt x="2408"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1"/>
            <p:cNvSpPr/>
            <p:nvPr/>
          </p:nvSpPr>
          <p:spPr>
            <a:xfrm>
              <a:off x="5184284" y="1638709"/>
              <a:ext cx="852861" cy="491864"/>
            </a:xfrm>
            <a:custGeom>
              <a:avLst/>
              <a:gdLst/>
              <a:ahLst/>
              <a:cxnLst/>
              <a:rect l="l" t="t" r="r" b="b"/>
              <a:pathLst>
                <a:path w="5630" h="3247" extrusionOk="0">
                  <a:moveTo>
                    <a:pt x="2840" y="0"/>
                  </a:moveTo>
                  <a:lnTo>
                    <a:pt x="0" y="1642"/>
                  </a:lnTo>
                  <a:lnTo>
                    <a:pt x="2790" y="3247"/>
                  </a:lnTo>
                  <a:lnTo>
                    <a:pt x="5629" y="1617"/>
                  </a:lnTo>
                  <a:lnTo>
                    <a:pt x="2840" y="0"/>
                  </a:lnTo>
                  <a:close/>
                </a:path>
              </a:pathLst>
            </a:custGeom>
            <a:solidFill>
              <a:srgbClr val="429B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21"/>
            <p:cNvSpPr/>
            <p:nvPr/>
          </p:nvSpPr>
          <p:spPr>
            <a:xfrm>
              <a:off x="5184284" y="1887292"/>
              <a:ext cx="882703" cy="622896"/>
            </a:xfrm>
            <a:custGeom>
              <a:avLst/>
              <a:gdLst/>
              <a:ahLst/>
              <a:cxnLst/>
              <a:rect l="l" t="t" r="r" b="b"/>
              <a:pathLst>
                <a:path w="5827" h="4112" extrusionOk="0">
                  <a:moveTo>
                    <a:pt x="0" y="1"/>
                  </a:moveTo>
                  <a:lnTo>
                    <a:pt x="0" y="754"/>
                  </a:lnTo>
                  <a:lnTo>
                    <a:pt x="5827" y="4111"/>
                  </a:lnTo>
                  <a:lnTo>
                    <a:pt x="5827" y="3359"/>
                  </a:lnTo>
                  <a:lnTo>
                    <a:pt x="0" y="1"/>
                  </a:lnTo>
                  <a:close/>
                </a:path>
              </a:pathLst>
            </a:custGeom>
            <a:solidFill>
              <a:srgbClr val="93959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21"/>
            <p:cNvSpPr/>
            <p:nvPr/>
          </p:nvSpPr>
          <p:spPr>
            <a:xfrm>
              <a:off x="6066828" y="2169655"/>
              <a:ext cx="390983" cy="527462"/>
            </a:xfrm>
            <a:custGeom>
              <a:avLst/>
              <a:gdLst/>
              <a:ahLst/>
              <a:cxnLst/>
              <a:rect l="l" t="t" r="r" b="b"/>
              <a:pathLst>
                <a:path w="2581" h="3482" extrusionOk="0">
                  <a:moveTo>
                    <a:pt x="2581" y="1"/>
                  </a:moveTo>
                  <a:lnTo>
                    <a:pt x="1" y="1495"/>
                  </a:lnTo>
                  <a:lnTo>
                    <a:pt x="1" y="2605"/>
                  </a:lnTo>
                  <a:lnTo>
                    <a:pt x="1" y="2692"/>
                  </a:lnTo>
                  <a:lnTo>
                    <a:pt x="1" y="3482"/>
                  </a:lnTo>
                  <a:lnTo>
                    <a:pt x="2581" y="1988"/>
                  </a:lnTo>
                  <a:lnTo>
                    <a:pt x="2581" y="1198"/>
                  </a:lnTo>
                  <a:lnTo>
                    <a:pt x="2581" y="1112"/>
                  </a:lnTo>
                  <a:lnTo>
                    <a:pt x="2581" y="1"/>
                  </a:lnTo>
                  <a:close/>
                </a:path>
              </a:pathLst>
            </a:cu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21"/>
            <p:cNvSpPr/>
            <p:nvPr/>
          </p:nvSpPr>
          <p:spPr>
            <a:xfrm>
              <a:off x="5184284" y="1638709"/>
              <a:ext cx="852861" cy="493833"/>
            </a:xfrm>
            <a:custGeom>
              <a:avLst/>
              <a:gdLst/>
              <a:ahLst/>
              <a:cxnLst/>
              <a:rect l="l" t="t" r="r" b="b"/>
              <a:pathLst>
                <a:path w="5630" h="3260" extrusionOk="0">
                  <a:moveTo>
                    <a:pt x="2840" y="0"/>
                  </a:moveTo>
                  <a:lnTo>
                    <a:pt x="0" y="1642"/>
                  </a:lnTo>
                  <a:lnTo>
                    <a:pt x="2790" y="3259"/>
                  </a:lnTo>
                  <a:lnTo>
                    <a:pt x="5629" y="1617"/>
                  </a:lnTo>
                  <a:lnTo>
                    <a:pt x="2840" y="0"/>
                  </a:ln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1"/>
            <p:cNvSpPr/>
            <p:nvPr/>
          </p:nvSpPr>
          <p:spPr>
            <a:xfrm>
              <a:off x="5184284" y="1619925"/>
              <a:ext cx="1312769" cy="757564"/>
            </a:xfrm>
            <a:custGeom>
              <a:avLst/>
              <a:gdLst/>
              <a:ahLst/>
              <a:cxnLst/>
              <a:rect l="l" t="t" r="r" b="b"/>
              <a:pathLst>
                <a:path w="8666" h="5001" extrusionOk="0">
                  <a:moveTo>
                    <a:pt x="2840" y="1"/>
                  </a:moveTo>
                  <a:lnTo>
                    <a:pt x="0" y="1643"/>
                  </a:lnTo>
                  <a:lnTo>
                    <a:pt x="5827" y="5000"/>
                  </a:lnTo>
                  <a:lnTo>
                    <a:pt x="8666" y="3371"/>
                  </a:lnTo>
                  <a:lnTo>
                    <a:pt x="2840" y="1"/>
                  </a:lnTo>
                  <a:close/>
                </a:path>
              </a:pathLst>
            </a:custGeom>
            <a:solidFill>
              <a:srgbClr val="F2B74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1"/>
            <p:cNvSpPr/>
            <p:nvPr/>
          </p:nvSpPr>
          <p:spPr>
            <a:xfrm>
              <a:off x="6066828" y="2130421"/>
              <a:ext cx="430217" cy="604112"/>
            </a:xfrm>
            <a:custGeom>
              <a:avLst/>
              <a:gdLst/>
              <a:ahLst/>
              <a:cxnLst/>
              <a:rect l="l" t="t" r="r" b="b"/>
              <a:pathLst>
                <a:path w="2840" h="3988" extrusionOk="0">
                  <a:moveTo>
                    <a:pt x="2840" y="1"/>
                  </a:moveTo>
                  <a:lnTo>
                    <a:pt x="1" y="1630"/>
                  </a:lnTo>
                  <a:lnTo>
                    <a:pt x="1" y="1754"/>
                  </a:lnTo>
                  <a:lnTo>
                    <a:pt x="1" y="2753"/>
                  </a:lnTo>
                  <a:lnTo>
                    <a:pt x="1" y="2877"/>
                  </a:lnTo>
                  <a:lnTo>
                    <a:pt x="1" y="3864"/>
                  </a:lnTo>
                  <a:lnTo>
                    <a:pt x="1" y="3988"/>
                  </a:lnTo>
                  <a:lnTo>
                    <a:pt x="2840" y="2346"/>
                  </a:lnTo>
                  <a:lnTo>
                    <a:pt x="2840" y="2223"/>
                  </a:lnTo>
                  <a:lnTo>
                    <a:pt x="112" y="3803"/>
                  </a:lnTo>
                  <a:lnTo>
                    <a:pt x="112" y="2803"/>
                  </a:lnTo>
                  <a:lnTo>
                    <a:pt x="112" y="2692"/>
                  </a:lnTo>
                  <a:lnTo>
                    <a:pt x="112" y="1692"/>
                  </a:lnTo>
                  <a:lnTo>
                    <a:pt x="2840" y="124"/>
                  </a:lnTo>
                  <a:lnTo>
                    <a:pt x="2840" y="1"/>
                  </a:lnTo>
                  <a:close/>
                </a:path>
              </a:pathLst>
            </a:custGeom>
            <a:solidFill>
              <a:srgbClr val="F5BC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1"/>
            <p:cNvSpPr/>
            <p:nvPr/>
          </p:nvSpPr>
          <p:spPr>
            <a:xfrm>
              <a:off x="6066828" y="2130421"/>
              <a:ext cx="430217" cy="604112"/>
            </a:xfrm>
            <a:custGeom>
              <a:avLst/>
              <a:gdLst/>
              <a:ahLst/>
              <a:cxnLst/>
              <a:rect l="l" t="t" r="r" b="b"/>
              <a:pathLst>
                <a:path w="2840" h="3988" extrusionOk="0">
                  <a:moveTo>
                    <a:pt x="2840" y="1"/>
                  </a:moveTo>
                  <a:lnTo>
                    <a:pt x="1" y="1630"/>
                  </a:lnTo>
                  <a:lnTo>
                    <a:pt x="1" y="1754"/>
                  </a:lnTo>
                  <a:lnTo>
                    <a:pt x="1" y="2753"/>
                  </a:lnTo>
                  <a:lnTo>
                    <a:pt x="1" y="2877"/>
                  </a:lnTo>
                  <a:lnTo>
                    <a:pt x="1" y="3864"/>
                  </a:lnTo>
                  <a:lnTo>
                    <a:pt x="1" y="3988"/>
                  </a:lnTo>
                  <a:lnTo>
                    <a:pt x="2840" y="2346"/>
                  </a:lnTo>
                  <a:lnTo>
                    <a:pt x="2840" y="2223"/>
                  </a:lnTo>
                  <a:lnTo>
                    <a:pt x="112" y="3803"/>
                  </a:lnTo>
                  <a:lnTo>
                    <a:pt x="112" y="2803"/>
                  </a:lnTo>
                  <a:lnTo>
                    <a:pt x="112" y="2692"/>
                  </a:lnTo>
                  <a:lnTo>
                    <a:pt x="112" y="1692"/>
                  </a:lnTo>
                  <a:lnTo>
                    <a:pt x="2840" y="124"/>
                  </a:lnTo>
                  <a:lnTo>
                    <a:pt x="2840" y="1"/>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1"/>
            <p:cNvSpPr/>
            <p:nvPr/>
          </p:nvSpPr>
          <p:spPr>
            <a:xfrm>
              <a:off x="4774823" y="3495430"/>
              <a:ext cx="1682998" cy="978123"/>
            </a:xfrm>
            <a:custGeom>
              <a:avLst/>
              <a:gdLst/>
              <a:ahLst/>
              <a:cxnLst/>
              <a:rect l="l" t="t" r="r" b="b"/>
              <a:pathLst>
                <a:path w="11110" h="6457" extrusionOk="0">
                  <a:moveTo>
                    <a:pt x="11110" y="1"/>
                  </a:moveTo>
                  <a:lnTo>
                    <a:pt x="0" y="6383"/>
                  </a:lnTo>
                  <a:lnTo>
                    <a:pt x="37" y="6457"/>
                  </a:lnTo>
                  <a:lnTo>
                    <a:pt x="1111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1"/>
            <p:cNvSpPr/>
            <p:nvPr/>
          </p:nvSpPr>
          <p:spPr>
            <a:xfrm>
              <a:off x="4774823" y="3452409"/>
              <a:ext cx="1682998" cy="978123"/>
            </a:xfrm>
            <a:custGeom>
              <a:avLst/>
              <a:gdLst/>
              <a:ahLst/>
              <a:cxnLst/>
              <a:rect l="l" t="t" r="r" b="b"/>
              <a:pathLst>
                <a:path w="11110" h="6457" extrusionOk="0">
                  <a:moveTo>
                    <a:pt x="11110" y="1"/>
                  </a:moveTo>
                  <a:lnTo>
                    <a:pt x="0" y="6383"/>
                  </a:lnTo>
                  <a:lnTo>
                    <a:pt x="37" y="6457"/>
                  </a:lnTo>
                  <a:lnTo>
                    <a:pt x="1111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1"/>
            <p:cNvSpPr/>
            <p:nvPr/>
          </p:nvSpPr>
          <p:spPr>
            <a:xfrm>
              <a:off x="4774823" y="3409388"/>
              <a:ext cx="1682998" cy="978123"/>
            </a:xfrm>
            <a:custGeom>
              <a:avLst/>
              <a:gdLst/>
              <a:ahLst/>
              <a:cxnLst/>
              <a:rect l="l" t="t" r="r" b="b"/>
              <a:pathLst>
                <a:path w="11110" h="6457" extrusionOk="0">
                  <a:moveTo>
                    <a:pt x="11110" y="1"/>
                  </a:moveTo>
                  <a:lnTo>
                    <a:pt x="0" y="6383"/>
                  </a:lnTo>
                  <a:lnTo>
                    <a:pt x="37" y="6457"/>
                  </a:lnTo>
                  <a:lnTo>
                    <a:pt x="1111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1"/>
            <p:cNvSpPr/>
            <p:nvPr/>
          </p:nvSpPr>
          <p:spPr>
            <a:xfrm>
              <a:off x="4774823" y="3368336"/>
              <a:ext cx="1682998" cy="976153"/>
            </a:xfrm>
            <a:custGeom>
              <a:avLst/>
              <a:gdLst/>
              <a:ahLst/>
              <a:cxnLst/>
              <a:rect l="l" t="t" r="r" b="b"/>
              <a:pathLst>
                <a:path w="11110" h="6444" extrusionOk="0">
                  <a:moveTo>
                    <a:pt x="11110" y="0"/>
                  </a:moveTo>
                  <a:lnTo>
                    <a:pt x="0" y="6370"/>
                  </a:lnTo>
                  <a:lnTo>
                    <a:pt x="37" y="6444"/>
                  </a:lnTo>
                  <a:lnTo>
                    <a:pt x="11110"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1"/>
            <p:cNvSpPr/>
            <p:nvPr/>
          </p:nvSpPr>
          <p:spPr>
            <a:xfrm>
              <a:off x="4774823" y="3325315"/>
              <a:ext cx="1682998" cy="976153"/>
            </a:xfrm>
            <a:custGeom>
              <a:avLst/>
              <a:gdLst/>
              <a:ahLst/>
              <a:cxnLst/>
              <a:rect l="l" t="t" r="r" b="b"/>
              <a:pathLst>
                <a:path w="11110" h="6444" extrusionOk="0">
                  <a:moveTo>
                    <a:pt x="11110" y="0"/>
                  </a:moveTo>
                  <a:lnTo>
                    <a:pt x="0" y="6382"/>
                  </a:lnTo>
                  <a:lnTo>
                    <a:pt x="37" y="6444"/>
                  </a:lnTo>
                  <a:lnTo>
                    <a:pt x="11110"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1"/>
            <p:cNvSpPr/>
            <p:nvPr/>
          </p:nvSpPr>
          <p:spPr>
            <a:xfrm>
              <a:off x="4774823" y="3282294"/>
              <a:ext cx="1682998" cy="976305"/>
            </a:xfrm>
            <a:custGeom>
              <a:avLst/>
              <a:gdLst/>
              <a:ahLst/>
              <a:cxnLst/>
              <a:rect l="l" t="t" r="r" b="b"/>
              <a:pathLst>
                <a:path w="11110" h="6445" extrusionOk="0">
                  <a:moveTo>
                    <a:pt x="11110" y="1"/>
                  </a:moveTo>
                  <a:lnTo>
                    <a:pt x="0" y="6382"/>
                  </a:lnTo>
                  <a:lnTo>
                    <a:pt x="37" y="6444"/>
                  </a:lnTo>
                  <a:lnTo>
                    <a:pt x="1111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1"/>
            <p:cNvSpPr/>
            <p:nvPr/>
          </p:nvSpPr>
          <p:spPr>
            <a:xfrm>
              <a:off x="5223518" y="3183225"/>
              <a:ext cx="1234300" cy="712574"/>
            </a:xfrm>
            <a:custGeom>
              <a:avLst/>
              <a:gdLst/>
              <a:ahLst/>
              <a:cxnLst/>
              <a:rect l="l" t="t" r="r" b="b"/>
              <a:pathLst>
                <a:path w="8148" h="4704" extrusionOk="0">
                  <a:moveTo>
                    <a:pt x="8148" y="0"/>
                  </a:moveTo>
                  <a:lnTo>
                    <a:pt x="1" y="4703"/>
                  </a:lnTo>
                </a:path>
              </a:pathLst>
            </a:custGeom>
            <a:solidFill>
              <a:srgbClr val="A3A5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1"/>
            <p:cNvSpPr/>
            <p:nvPr/>
          </p:nvSpPr>
          <p:spPr>
            <a:xfrm>
              <a:off x="5221700" y="3140204"/>
              <a:ext cx="1236118" cy="718179"/>
            </a:xfrm>
            <a:custGeom>
              <a:avLst/>
              <a:gdLst/>
              <a:ahLst/>
              <a:cxnLst/>
              <a:rect l="l" t="t" r="r" b="b"/>
              <a:pathLst>
                <a:path w="8160" h="4741" extrusionOk="0">
                  <a:moveTo>
                    <a:pt x="8160" y="0"/>
                  </a:moveTo>
                  <a:lnTo>
                    <a:pt x="0" y="4679"/>
                  </a:lnTo>
                  <a:lnTo>
                    <a:pt x="37" y="4740"/>
                  </a:lnTo>
                  <a:lnTo>
                    <a:pt x="8160"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1"/>
            <p:cNvSpPr/>
            <p:nvPr/>
          </p:nvSpPr>
          <p:spPr>
            <a:xfrm>
              <a:off x="5221700" y="3097183"/>
              <a:ext cx="1236118" cy="718179"/>
            </a:xfrm>
            <a:custGeom>
              <a:avLst/>
              <a:gdLst/>
              <a:ahLst/>
              <a:cxnLst/>
              <a:rect l="l" t="t" r="r" b="b"/>
              <a:pathLst>
                <a:path w="8160" h="4741" extrusionOk="0">
                  <a:moveTo>
                    <a:pt x="8160" y="0"/>
                  </a:moveTo>
                  <a:lnTo>
                    <a:pt x="0" y="4679"/>
                  </a:lnTo>
                  <a:lnTo>
                    <a:pt x="37" y="4741"/>
                  </a:lnTo>
                  <a:lnTo>
                    <a:pt x="8160"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1"/>
            <p:cNvSpPr/>
            <p:nvPr/>
          </p:nvSpPr>
          <p:spPr>
            <a:xfrm>
              <a:off x="5221700" y="3054162"/>
              <a:ext cx="1236118" cy="718179"/>
            </a:xfrm>
            <a:custGeom>
              <a:avLst/>
              <a:gdLst/>
              <a:ahLst/>
              <a:cxnLst/>
              <a:rect l="l" t="t" r="r" b="b"/>
              <a:pathLst>
                <a:path w="8160" h="4741" extrusionOk="0">
                  <a:moveTo>
                    <a:pt x="8160" y="1"/>
                  </a:moveTo>
                  <a:lnTo>
                    <a:pt x="0" y="4679"/>
                  </a:lnTo>
                  <a:lnTo>
                    <a:pt x="37" y="4741"/>
                  </a:lnTo>
                  <a:lnTo>
                    <a:pt x="816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1"/>
            <p:cNvSpPr/>
            <p:nvPr/>
          </p:nvSpPr>
          <p:spPr>
            <a:xfrm>
              <a:off x="5221700" y="3011140"/>
              <a:ext cx="1236118" cy="718179"/>
            </a:xfrm>
            <a:custGeom>
              <a:avLst/>
              <a:gdLst/>
              <a:ahLst/>
              <a:cxnLst/>
              <a:rect l="l" t="t" r="r" b="b"/>
              <a:pathLst>
                <a:path w="8160" h="4741" extrusionOk="0">
                  <a:moveTo>
                    <a:pt x="8160" y="1"/>
                  </a:moveTo>
                  <a:lnTo>
                    <a:pt x="0" y="4679"/>
                  </a:lnTo>
                  <a:lnTo>
                    <a:pt x="37" y="4741"/>
                  </a:lnTo>
                  <a:lnTo>
                    <a:pt x="816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1"/>
            <p:cNvSpPr/>
            <p:nvPr/>
          </p:nvSpPr>
          <p:spPr>
            <a:xfrm>
              <a:off x="5221700" y="2968119"/>
              <a:ext cx="1236118" cy="718179"/>
            </a:xfrm>
            <a:custGeom>
              <a:avLst/>
              <a:gdLst/>
              <a:ahLst/>
              <a:cxnLst/>
              <a:rect l="l" t="t" r="r" b="b"/>
              <a:pathLst>
                <a:path w="8160" h="4741" extrusionOk="0">
                  <a:moveTo>
                    <a:pt x="8160" y="1"/>
                  </a:moveTo>
                  <a:lnTo>
                    <a:pt x="0" y="4679"/>
                  </a:lnTo>
                  <a:lnTo>
                    <a:pt x="37" y="4741"/>
                  </a:lnTo>
                  <a:lnTo>
                    <a:pt x="816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1"/>
            <p:cNvSpPr/>
            <p:nvPr/>
          </p:nvSpPr>
          <p:spPr>
            <a:xfrm>
              <a:off x="5221700" y="2925098"/>
              <a:ext cx="1236118" cy="718179"/>
            </a:xfrm>
            <a:custGeom>
              <a:avLst/>
              <a:gdLst/>
              <a:ahLst/>
              <a:cxnLst/>
              <a:rect l="l" t="t" r="r" b="b"/>
              <a:pathLst>
                <a:path w="8160" h="4741" extrusionOk="0">
                  <a:moveTo>
                    <a:pt x="8160" y="1"/>
                  </a:moveTo>
                  <a:lnTo>
                    <a:pt x="0" y="4679"/>
                  </a:lnTo>
                  <a:lnTo>
                    <a:pt x="37" y="4741"/>
                  </a:lnTo>
                  <a:lnTo>
                    <a:pt x="8160"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1"/>
            <p:cNvSpPr/>
            <p:nvPr/>
          </p:nvSpPr>
          <p:spPr>
            <a:xfrm>
              <a:off x="5649945" y="2783008"/>
              <a:ext cx="807870" cy="471414"/>
            </a:xfrm>
            <a:custGeom>
              <a:avLst/>
              <a:gdLst/>
              <a:ahLst/>
              <a:cxnLst/>
              <a:rect l="l" t="t" r="r" b="b"/>
              <a:pathLst>
                <a:path w="5333" h="3112" extrusionOk="0">
                  <a:moveTo>
                    <a:pt x="5333" y="1"/>
                  </a:moveTo>
                  <a:lnTo>
                    <a:pt x="0" y="3050"/>
                  </a:lnTo>
                  <a:lnTo>
                    <a:pt x="49" y="3111"/>
                  </a:lnTo>
                  <a:lnTo>
                    <a:pt x="5333"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1"/>
            <p:cNvSpPr/>
            <p:nvPr/>
          </p:nvSpPr>
          <p:spPr>
            <a:xfrm>
              <a:off x="5649945" y="2739987"/>
              <a:ext cx="807870" cy="471414"/>
            </a:xfrm>
            <a:custGeom>
              <a:avLst/>
              <a:gdLst/>
              <a:ahLst/>
              <a:cxnLst/>
              <a:rect l="l" t="t" r="r" b="b"/>
              <a:pathLst>
                <a:path w="5333" h="3112" extrusionOk="0">
                  <a:moveTo>
                    <a:pt x="5333" y="1"/>
                  </a:moveTo>
                  <a:lnTo>
                    <a:pt x="0" y="3050"/>
                  </a:lnTo>
                  <a:lnTo>
                    <a:pt x="49" y="3111"/>
                  </a:lnTo>
                  <a:lnTo>
                    <a:pt x="5333"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1"/>
            <p:cNvSpPr/>
            <p:nvPr/>
          </p:nvSpPr>
          <p:spPr>
            <a:xfrm>
              <a:off x="5649945" y="2698935"/>
              <a:ext cx="807870" cy="469444"/>
            </a:xfrm>
            <a:custGeom>
              <a:avLst/>
              <a:gdLst/>
              <a:ahLst/>
              <a:cxnLst/>
              <a:rect l="l" t="t" r="r" b="b"/>
              <a:pathLst>
                <a:path w="5333" h="3099" extrusionOk="0">
                  <a:moveTo>
                    <a:pt x="5333" y="0"/>
                  </a:moveTo>
                  <a:lnTo>
                    <a:pt x="0" y="3037"/>
                  </a:lnTo>
                  <a:lnTo>
                    <a:pt x="49" y="3099"/>
                  </a:lnTo>
                  <a:lnTo>
                    <a:pt x="5333"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1"/>
            <p:cNvSpPr/>
            <p:nvPr/>
          </p:nvSpPr>
          <p:spPr>
            <a:xfrm>
              <a:off x="5649945" y="2655914"/>
              <a:ext cx="807870" cy="469444"/>
            </a:xfrm>
            <a:custGeom>
              <a:avLst/>
              <a:gdLst/>
              <a:ahLst/>
              <a:cxnLst/>
              <a:rect l="l" t="t" r="r" b="b"/>
              <a:pathLst>
                <a:path w="5333" h="3099" extrusionOk="0">
                  <a:moveTo>
                    <a:pt x="5333" y="0"/>
                  </a:moveTo>
                  <a:lnTo>
                    <a:pt x="0" y="3037"/>
                  </a:lnTo>
                  <a:lnTo>
                    <a:pt x="49" y="3099"/>
                  </a:lnTo>
                  <a:lnTo>
                    <a:pt x="5333"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1"/>
            <p:cNvSpPr/>
            <p:nvPr/>
          </p:nvSpPr>
          <p:spPr>
            <a:xfrm>
              <a:off x="5649945" y="2612893"/>
              <a:ext cx="807870" cy="469444"/>
            </a:xfrm>
            <a:custGeom>
              <a:avLst/>
              <a:gdLst/>
              <a:ahLst/>
              <a:cxnLst/>
              <a:rect l="l" t="t" r="r" b="b"/>
              <a:pathLst>
                <a:path w="5333" h="3099" extrusionOk="0">
                  <a:moveTo>
                    <a:pt x="5333" y="0"/>
                  </a:moveTo>
                  <a:lnTo>
                    <a:pt x="0" y="3037"/>
                  </a:lnTo>
                  <a:lnTo>
                    <a:pt x="49" y="3099"/>
                  </a:lnTo>
                  <a:lnTo>
                    <a:pt x="5333"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1"/>
            <p:cNvSpPr/>
            <p:nvPr/>
          </p:nvSpPr>
          <p:spPr>
            <a:xfrm>
              <a:off x="5649945" y="2569872"/>
              <a:ext cx="807870" cy="469444"/>
            </a:xfrm>
            <a:custGeom>
              <a:avLst/>
              <a:gdLst/>
              <a:ahLst/>
              <a:cxnLst/>
              <a:rect l="l" t="t" r="r" b="b"/>
              <a:pathLst>
                <a:path w="5333" h="3099" extrusionOk="0">
                  <a:moveTo>
                    <a:pt x="5333" y="1"/>
                  </a:moveTo>
                  <a:lnTo>
                    <a:pt x="0" y="3037"/>
                  </a:lnTo>
                  <a:lnTo>
                    <a:pt x="49" y="3099"/>
                  </a:lnTo>
                  <a:lnTo>
                    <a:pt x="5333"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1"/>
            <p:cNvSpPr/>
            <p:nvPr/>
          </p:nvSpPr>
          <p:spPr>
            <a:xfrm>
              <a:off x="6080007" y="2427781"/>
              <a:ext cx="377804" cy="220710"/>
            </a:xfrm>
            <a:custGeom>
              <a:avLst/>
              <a:gdLst/>
              <a:ahLst/>
              <a:cxnLst/>
              <a:rect l="l" t="t" r="r" b="b"/>
              <a:pathLst>
                <a:path w="2494" h="1457" extrusionOk="0">
                  <a:moveTo>
                    <a:pt x="2494" y="0"/>
                  </a:moveTo>
                  <a:lnTo>
                    <a:pt x="0" y="1395"/>
                  </a:lnTo>
                  <a:lnTo>
                    <a:pt x="37" y="1457"/>
                  </a:lnTo>
                  <a:lnTo>
                    <a:pt x="2494"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1"/>
            <p:cNvSpPr/>
            <p:nvPr/>
          </p:nvSpPr>
          <p:spPr>
            <a:xfrm>
              <a:off x="6080007" y="2384760"/>
              <a:ext cx="377804" cy="222679"/>
            </a:xfrm>
            <a:custGeom>
              <a:avLst/>
              <a:gdLst/>
              <a:ahLst/>
              <a:cxnLst/>
              <a:rect l="l" t="t" r="r" b="b"/>
              <a:pathLst>
                <a:path w="2494" h="1470" extrusionOk="0">
                  <a:moveTo>
                    <a:pt x="2494" y="0"/>
                  </a:moveTo>
                  <a:lnTo>
                    <a:pt x="0" y="1395"/>
                  </a:lnTo>
                  <a:lnTo>
                    <a:pt x="37" y="1469"/>
                  </a:lnTo>
                  <a:lnTo>
                    <a:pt x="2494" y="0"/>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1"/>
            <p:cNvSpPr/>
            <p:nvPr/>
          </p:nvSpPr>
          <p:spPr>
            <a:xfrm>
              <a:off x="6080007" y="2341739"/>
              <a:ext cx="377804" cy="222679"/>
            </a:xfrm>
            <a:custGeom>
              <a:avLst/>
              <a:gdLst/>
              <a:ahLst/>
              <a:cxnLst/>
              <a:rect l="l" t="t" r="r" b="b"/>
              <a:pathLst>
                <a:path w="2494" h="1470" extrusionOk="0">
                  <a:moveTo>
                    <a:pt x="2494" y="1"/>
                  </a:moveTo>
                  <a:lnTo>
                    <a:pt x="0" y="1395"/>
                  </a:lnTo>
                  <a:lnTo>
                    <a:pt x="37" y="1469"/>
                  </a:lnTo>
                  <a:lnTo>
                    <a:pt x="2494"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1"/>
            <p:cNvSpPr/>
            <p:nvPr/>
          </p:nvSpPr>
          <p:spPr>
            <a:xfrm>
              <a:off x="6080007" y="2298718"/>
              <a:ext cx="377804" cy="222679"/>
            </a:xfrm>
            <a:custGeom>
              <a:avLst/>
              <a:gdLst/>
              <a:ahLst/>
              <a:cxnLst/>
              <a:rect l="l" t="t" r="r" b="b"/>
              <a:pathLst>
                <a:path w="2494" h="1470" extrusionOk="0">
                  <a:moveTo>
                    <a:pt x="2494" y="1"/>
                  </a:moveTo>
                  <a:lnTo>
                    <a:pt x="0" y="1395"/>
                  </a:lnTo>
                  <a:lnTo>
                    <a:pt x="37" y="1470"/>
                  </a:lnTo>
                  <a:lnTo>
                    <a:pt x="2494"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1"/>
            <p:cNvSpPr/>
            <p:nvPr/>
          </p:nvSpPr>
          <p:spPr>
            <a:xfrm>
              <a:off x="6080007" y="2255697"/>
              <a:ext cx="377804" cy="222679"/>
            </a:xfrm>
            <a:custGeom>
              <a:avLst/>
              <a:gdLst/>
              <a:ahLst/>
              <a:cxnLst/>
              <a:rect l="l" t="t" r="r" b="b"/>
              <a:pathLst>
                <a:path w="2494" h="1470" extrusionOk="0">
                  <a:moveTo>
                    <a:pt x="2494" y="1"/>
                  </a:moveTo>
                  <a:lnTo>
                    <a:pt x="0" y="1396"/>
                  </a:lnTo>
                  <a:lnTo>
                    <a:pt x="37" y="1470"/>
                  </a:lnTo>
                  <a:lnTo>
                    <a:pt x="2494"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1"/>
            <p:cNvSpPr/>
            <p:nvPr/>
          </p:nvSpPr>
          <p:spPr>
            <a:xfrm>
              <a:off x="6080007" y="2212676"/>
              <a:ext cx="377804" cy="222679"/>
            </a:xfrm>
            <a:custGeom>
              <a:avLst/>
              <a:gdLst/>
              <a:ahLst/>
              <a:cxnLst/>
              <a:rect l="l" t="t" r="r" b="b"/>
              <a:pathLst>
                <a:path w="2494" h="1470" extrusionOk="0">
                  <a:moveTo>
                    <a:pt x="2494" y="1"/>
                  </a:moveTo>
                  <a:lnTo>
                    <a:pt x="0" y="1396"/>
                  </a:lnTo>
                  <a:lnTo>
                    <a:pt x="37" y="1470"/>
                  </a:lnTo>
                  <a:lnTo>
                    <a:pt x="2494" y="1"/>
                  </a:lnTo>
                  <a:close/>
                </a:path>
              </a:pathLst>
            </a:custGeom>
            <a:solidFill>
              <a:srgbClr val="9999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1"/>
            <p:cNvSpPr/>
            <p:nvPr/>
          </p:nvSpPr>
          <p:spPr>
            <a:xfrm>
              <a:off x="4778459" y="3198221"/>
              <a:ext cx="1718597" cy="1350164"/>
            </a:xfrm>
            <a:custGeom>
              <a:avLst/>
              <a:gdLst/>
              <a:ahLst/>
              <a:cxnLst/>
              <a:rect l="l" t="t" r="r" b="b"/>
              <a:pathLst>
                <a:path w="11345" h="8913" extrusionOk="0">
                  <a:moveTo>
                    <a:pt x="11345" y="0"/>
                  </a:moveTo>
                  <a:lnTo>
                    <a:pt x="1" y="6567"/>
                  </a:lnTo>
                  <a:lnTo>
                    <a:pt x="1" y="6690"/>
                  </a:lnTo>
                  <a:lnTo>
                    <a:pt x="1" y="7678"/>
                  </a:lnTo>
                  <a:lnTo>
                    <a:pt x="1" y="7801"/>
                  </a:lnTo>
                  <a:lnTo>
                    <a:pt x="1" y="8789"/>
                  </a:lnTo>
                  <a:lnTo>
                    <a:pt x="1" y="8912"/>
                  </a:lnTo>
                  <a:lnTo>
                    <a:pt x="11345" y="2358"/>
                  </a:lnTo>
                  <a:lnTo>
                    <a:pt x="11345" y="2222"/>
                  </a:lnTo>
                  <a:lnTo>
                    <a:pt x="100" y="8727"/>
                  </a:lnTo>
                  <a:lnTo>
                    <a:pt x="100" y="7740"/>
                  </a:lnTo>
                  <a:lnTo>
                    <a:pt x="100" y="7616"/>
                  </a:lnTo>
                  <a:lnTo>
                    <a:pt x="100" y="6629"/>
                  </a:lnTo>
                  <a:lnTo>
                    <a:pt x="11345" y="124"/>
                  </a:lnTo>
                  <a:lnTo>
                    <a:pt x="11345" y="0"/>
                  </a:lnTo>
                  <a:close/>
                </a:path>
              </a:pathLst>
            </a:custGeom>
            <a:solidFill>
              <a:srgbClr val="3B51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1"/>
            <p:cNvSpPr/>
            <p:nvPr/>
          </p:nvSpPr>
          <p:spPr>
            <a:xfrm>
              <a:off x="4778459" y="3198221"/>
              <a:ext cx="1718597" cy="1350164"/>
            </a:xfrm>
            <a:custGeom>
              <a:avLst/>
              <a:gdLst/>
              <a:ahLst/>
              <a:cxnLst/>
              <a:rect l="l" t="t" r="r" b="b"/>
              <a:pathLst>
                <a:path w="11345" h="8913" extrusionOk="0">
                  <a:moveTo>
                    <a:pt x="11345" y="0"/>
                  </a:moveTo>
                  <a:lnTo>
                    <a:pt x="1" y="6567"/>
                  </a:lnTo>
                  <a:lnTo>
                    <a:pt x="1" y="6690"/>
                  </a:lnTo>
                  <a:lnTo>
                    <a:pt x="1" y="7678"/>
                  </a:lnTo>
                  <a:lnTo>
                    <a:pt x="1" y="7801"/>
                  </a:lnTo>
                  <a:lnTo>
                    <a:pt x="1" y="8789"/>
                  </a:lnTo>
                  <a:lnTo>
                    <a:pt x="1" y="8912"/>
                  </a:lnTo>
                  <a:lnTo>
                    <a:pt x="11345" y="2358"/>
                  </a:lnTo>
                  <a:lnTo>
                    <a:pt x="11345" y="2222"/>
                  </a:lnTo>
                  <a:lnTo>
                    <a:pt x="100" y="8727"/>
                  </a:lnTo>
                  <a:lnTo>
                    <a:pt x="100" y="7740"/>
                  </a:lnTo>
                  <a:lnTo>
                    <a:pt x="100" y="7616"/>
                  </a:lnTo>
                  <a:lnTo>
                    <a:pt x="100" y="6629"/>
                  </a:lnTo>
                  <a:lnTo>
                    <a:pt x="11345" y="124"/>
                  </a:lnTo>
                  <a:lnTo>
                    <a:pt x="11345" y="0"/>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1"/>
            <p:cNvSpPr/>
            <p:nvPr/>
          </p:nvSpPr>
          <p:spPr>
            <a:xfrm>
              <a:off x="4793456" y="4200429"/>
              <a:ext cx="151" cy="151634"/>
            </a:xfrm>
            <a:custGeom>
              <a:avLst/>
              <a:gdLst/>
              <a:ahLst/>
              <a:cxnLst/>
              <a:rect l="l" t="t" r="r" b="b"/>
              <a:pathLst>
                <a:path w="1" h="1001" extrusionOk="0">
                  <a:moveTo>
                    <a:pt x="1" y="1000"/>
                  </a:moveTo>
                  <a:lnTo>
                    <a:pt x="1" y="0"/>
                  </a:lnTo>
                </a:path>
              </a:pathLst>
            </a:custGeom>
            <a:solidFill>
              <a:srgbClr val="7173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1"/>
            <p:cNvSpPr/>
            <p:nvPr/>
          </p:nvSpPr>
          <p:spPr>
            <a:xfrm>
              <a:off x="3895915" y="3682511"/>
              <a:ext cx="882703" cy="865874"/>
            </a:xfrm>
            <a:custGeom>
              <a:avLst/>
              <a:gdLst/>
              <a:ahLst/>
              <a:cxnLst/>
              <a:rect l="l" t="t" r="r" b="b"/>
              <a:pathLst>
                <a:path w="5827" h="5716" extrusionOk="0">
                  <a:moveTo>
                    <a:pt x="0" y="0"/>
                  </a:moveTo>
                  <a:lnTo>
                    <a:pt x="0" y="1123"/>
                  </a:lnTo>
                  <a:lnTo>
                    <a:pt x="0" y="1185"/>
                  </a:lnTo>
                  <a:lnTo>
                    <a:pt x="0" y="2234"/>
                  </a:lnTo>
                  <a:lnTo>
                    <a:pt x="0" y="2308"/>
                  </a:lnTo>
                  <a:lnTo>
                    <a:pt x="0" y="2358"/>
                  </a:lnTo>
                  <a:lnTo>
                    <a:pt x="5827" y="5715"/>
                  </a:lnTo>
                  <a:lnTo>
                    <a:pt x="5827" y="5666"/>
                  </a:lnTo>
                  <a:lnTo>
                    <a:pt x="5827" y="5592"/>
                  </a:lnTo>
                  <a:lnTo>
                    <a:pt x="5827" y="4555"/>
                  </a:lnTo>
                  <a:lnTo>
                    <a:pt x="5827" y="4481"/>
                  </a:lnTo>
                  <a:lnTo>
                    <a:pt x="5827" y="3370"/>
                  </a:lnTo>
                  <a:lnTo>
                    <a:pt x="0" y="0"/>
                  </a:lnTo>
                  <a:close/>
                </a:path>
              </a:pathLst>
            </a:custGeom>
            <a:solidFill>
              <a:srgbClr val="3B51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1"/>
            <p:cNvSpPr/>
            <p:nvPr/>
          </p:nvSpPr>
          <p:spPr>
            <a:xfrm>
              <a:off x="3895915" y="3682511"/>
              <a:ext cx="882703" cy="865874"/>
            </a:xfrm>
            <a:custGeom>
              <a:avLst/>
              <a:gdLst/>
              <a:ahLst/>
              <a:cxnLst/>
              <a:rect l="l" t="t" r="r" b="b"/>
              <a:pathLst>
                <a:path w="5827" h="5716" extrusionOk="0">
                  <a:moveTo>
                    <a:pt x="0" y="0"/>
                  </a:moveTo>
                  <a:lnTo>
                    <a:pt x="0" y="1123"/>
                  </a:lnTo>
                  <a:lnTo>
                    <a:pt x="0" y="1185"/>
                  </a:lnTo>
                  <a:lnTo>
                    <a:pt x="0" y="2234"/>
                  </a:lnTo>
                  <a:lnTo>
                    <a:pt x="0" y="2308"/>
                  </a:lnTo>
                  <a:lnTo>
                    <a:pt x="0" y="2358"/>
                  </a:lnTo>
                  <a:lnTo>
                    <a:pt x="5827" y="5715"/>
                  </a:lnTo>
                  <a:lnTo>
                    <a:pt x="5827" y="5666"/>
                  </a:lnTo>
                  <a:lnTo>
                    <a:pt x="5827" y="5592"/>
                  </a:lnTo>
                  <a:lnTo>
                    <a:pt x="5827" y="4555"/>
                  </a:lnTo>
                  <a:lnTo>
                    <a:pt x="5827" y="4481"/>
                  </a:lnTo>
                  <a:lnTo>
                    <a:pt x="5827" y="3370"/>
                  </a:lnTo>
                  <a:lnTo>
                    <a:pt x="0"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1"/>
            <p:cNvSpPr/>
            <p:nvPr/>
          </p:nvSpPr>
          <p:spPr>
            <a:xfrm>
              <a:off x="4135259" y="3979719"/>
              <a:ext cx="56201" cy="116187"/>
            </a:xfrm>
            <a:custGeom>
              <a:avLst/>
              <a:gdLst/>
              <a:ahLst/>
              <a:cxnLst/>
              <a:rect l="l" t="t" r="r" b="b"/>
              <a:pathLst>
                <a:path w="371" h="767" extrusionOk="0">
                  <a:moveTo>
                    <a:pt x="1" y="1"/>
                  </a:moveTo>
                  <a:lnTo>
                    <a:pt x="1" y="556"/>
                  </a:lnTo>
                  <a:lnTo>
                    <a:pt x="371" y="766"/>
                  </a:lnTo>
                  <a:lnTo>
                    <a:pt x="371" y="655"/>
                  </a:lnTo>
                  <a:lnTo>
                    <a:pt x="136" y="532"/>
                  </a:lnTo>
                  <a:lnTo>
                    <a:pt x="136" y="75"/>
                  </a:lnTo>
                  <a:lnTo>
                    <a:pt x="1" y="1"/>
                  </a:lnTo>
                  <a:close/>
                </a:path>
              </a:pathLst>
            </a:custGeom>
            <a:solidFill>
              <a:srgbClr val="3B516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1"/>
            <p:cNvSpPr/>
            <p:nvPr/>
          </p:nvSpPr>
          <p:spPr>
            <a:xfrm>
              <a:off x="4139046" y="3985324"/>
              <a:ext cx="345992" cy="278879"/>
            </a:xfrm>
            <a:custGeom>
              <a:avLst/>
              <a:gdLst/>
              <a:ahLst/>
              <a:cxnLst/>
              <a:rect l="l" t="t" r="r" b="b"/>
              <a:pathLst>
                <a:path w="2284" h="1841" extrusionOk="0">
                  <a:moveTo>
                    <a:pt x="0" y="1"/>
                  </a:moveTo>
                  <a:lnTo>
                    <a:pt x="0" y="532"/>
                  </a:lnTo>
                  <a:lnTo>
                    <a:pt x="296" y="692"/>
                  </a:lnTo>
                  <a:lnTo>
                    <a:pt x="296" y="630"/>
                  </a:lnTo>
                  <a:lnTo>
                    <a:pt x="62" y="507"/>
                  </a:lnTo>
                  <a:lnTo>
                    <a:pt x="62" y="38"/>
                  </a:lnTo>
                  <a:lnTo>
                    <a:pt x="0" y="1"/>
                  </a:lnTo>
                  <a:close/>
                  <a:moveTo>
                    <a:pt x="432" y="248"/>
                  </a:moveTo>
                  <a:lnTo>
                    <a:pt x="432" y="766"/>
                  </a:lnTo>
                  <a:lnTo>
                    <a:pt x="729" y="939"/>
                  </a:lnTo>
                  <a:lnTo>
                    <a:pt x="729" y="877"/>
                  </a:lnTo>
                  <a:lnTo>
                    <a:pt x="494" y="754"/>
                  </a:lnTo>
                  <a:lnTo>
                    <a:pt x="494" y="569"/>
                  </a:lnTo>
                  <a:lnTo>
                    <a:pt x="704" y="680"/>
                  </a:lnTo>
                  <a:lnTo>
                    <a:pt x="704" y="630"/>
                  </a:lnTo>
                  <a:lnTo>
                    <a:pt x="494" y="507"/>
                  </a:lnTo>
                  <a:lnTo>
                    <a:pt x="494" y="346"/>
                  </a:lnTo>
                  <a:lnTo>
                    <a:pt x="716" y="470"/>
                  </a:lnTo>
                  <a:lnTo>
                    <a:pt x="716" y="408"/>
                  </a:lnTo>
                  <a:lnTo>
                    <a:pt x="432" y="248"/>
                  </a:lnTo>
                  <a:close/>
                  <a:moveTo>
                    <a:pt x="1049" y="667"/>
                  </a:moveTo>
                  <a:cubicBezTo>
                    <a:pt x="1049" y="704"/>
                    <a:pt x="1062" y="741"/>
                    <a:pt x="1074" y="779"/>
                  </a:cubicBezTo>
                  <a:lnTo>
                    <a:pt x="1124" y="951"/>
                  </a:lnTo>
                  <a:lnTo>
                    <a:pt x="975" y="865"/>
                  </a:lnTo>
                  <a:lnTo>
                    <a:pt x="1025" y="741"/>
                  </a:lnTo>
                  <a:cubicBezTo>
                    <a:pt x="1037" y="717"/>
                    <a:pt x="1037" y="692"/>
                    <a:pt x="1049" y="667"/>
                  </a:cubicBezTo>
                  <a:close/>
                  <a:moveTo>
                    <a:pt x="1481" y="902"/>
                  </a:moveTo>
                  <a:cubicBezTo>
                    <a:pt x="1506" y="914"/>
                    <a:pt x="1519" y="927"/>
                    <a:pt x="1543" y="939"/>
                  </a:cubicBezTo>
                  <a:cubicBezTo>
                    <a:pt x="1617" y="964"/>
                    <a:pt x="1654" y="1025"/>
                    <a:pt x="1667" y="1099"/>
                  </a:cubicBezTo>
                  <a:cubicBezTo>
                    <a:pt x="1667" y="1143"/>
                    <a:pt x="1650" y="1161"/>
                    <a:pt x="1621" y="1161"/>
                  </a:cubicBezTo>
                  <a:cubicBezTo>
                    <a:pt x="1600" y="1161"/>
                    <a:pt x="1574" y="1152"/>
                    <a:pt x="1543" y="1136"/>
                  </a:cubicBezTo>
                  <a:lnTo>
                    <a:pt x="1481" y="1099"/>
                  </a:lnTo>
                  <a:lnTo>
                    <a:pt x="1481" y="902"/>
                  </a:lnTo>
                  <a:close/>
                  <a:moveTo>
                    <a:pt x="1012" y="581"/>
                  </a:moveTo>
                  <a:lnTo>
                    <a:pt x="827" y="1001"/>
                  </a:lnTo>
                  <a:lnTo>
                    <a:pt x="901" y="1038"/>
                  </a:lnTo>
                  <a:lnTo>
                    <a:pt x="963" y="914"/>
                  </a:lnTo>
                  <a:lnTo>
                    <a:pt x="1148" y="1013"/>
                  </a:lnTo>
                  <a:lnTo>
                    <a:pt x="1198" y="1211"/>
                  </a:lnTo>
                  <a:lnTo>
                    <a:pt x="1272" y="1260"/>
                  </a:lnTo>
                  <a:lnTo>
                    <a:pt x="1086" y="630"/>
                  </a:lnTo>
                  <a:lnTo>
                    <a:pt x="1012" y="581"/>
                  </a:lnTo>
                  <a:close/>
                  <a:moveTo>
                    <a:pt x="1407" y="816"/>
                  </a:moveTo>
                  <a:lnTo>
                    <a:pt x="1407" y="1334"/>
                  </a:lnTo>
                  <a:lnTo>
                    <a:pt x="1469" y="1371"/>
                  </a:lnTo>
                  <a:lnTo>
                    <a:pt x="1469" y="1149"/>
                  </a:lnTo>
                  <a:lnTo>
                    <a:pt x="1543" y="1186"/>
                  </a:lnTo>
                  <a:cubicBezTo>
                    <a:pt x="1593" y="1223"/>
                    <a:pt x="1630" y="1272"/>
                    <a:pt x="1642" y="1334"/>
                  </a:cubicBezTo>
                  <a:cubicBezTo>
                    <a:pt x="1654" y="1396"/>
                    <a:pt x="1667" y="1433"/>
                    <a:pt x="1679" y="1482"/>
                  </a:cubicBezTo>
                  <a:lnTo>
                    <a:pt x="1753" y="1532"/>
                  </a:lnTo>
                  <a:cubicBezTo>
                    <a:pt x="1728" y="1470"/>
                    <a:pt x="1716" y="1420"/>
                    <a:pt x="1704" y="1359"/>
                  </a:cubicBezTo>
                  <a:cubicBezTo>
                    <a:pt x="1704" y="1309"/>
                    <a:pt x="1667" y="1248"/>
                    <a:pt x="1630" y="1211"/>
                  </a:cubicBezTo>
                  <a:lnTo>
                    <a:pt x="1630" y="1211"/>
                  </a:lnTo>
                  <a:cubicBezTo>
                    <a:pt x="1643" y="1213"/>
                    <a:pt x="1655" y="1215"/>
                    <a:pt x="1666" y="1215"/>
                  </a:cubicBezTo>
                  <a:cubicBezTo>
                    <a:pt x="1706" y="1215"/>
                    <a:pt x="1728" y="1195"/>
                    <a:pt x="1728" y="1136"/>
                  </a:cubicBezTo>
                  <a:cubicBezTo>
                    <a:pt x="1728" y="1087"/>
                    <a:pt x="1716" y="1050"/>
                    <a:pt x="1691" y="1013"/>
                  </a:cubicBezTo>
                  <a:cubicBezTo>
                    <a:pt x="1654" y="964"/>
                    <a:pt x="1593" y="914"/>
                    <a:pt x="1543" y="877"/>
                  </a:cubicBezTo>
                  <a:cubicBezTo>
                    <a:pt x="1494" y="865"/>
                    <a:pt x="1457" y="840"/>
                    <a:pt x="1407" y="816"/>
                  </a:cubicBezTo>
                  <a:close/>
                  <a:moveTo>
                    <a:pt x="1889" y="1087"/>
                  </a:moveTo>
                  <a:lnTo>
                    <a:pt x="1889" y="1606"/>
                  </a:lnTo>
                  <a:lnTo>
                    <a:pt x="1951" y="1643"/>
                  </a:lnTo>
                  <a:lnTo>
                    <a:pt x="1951" y="1420"/>
                  </a:lnTo>
                  <a:lnTo>
                    <a:pt x="1951" y="1198"/>
                  </a:lnTo>
                  <a:cubicBezTo>
                    <a:pt x="1975" y="1272"/>
                    <a:pt x="2012" y="1359"/>
                    <a:pt x="2049" y="1433"/>
                  </a:cubicBezTo>
                  <a:lnTo>
                    <a:pt x="2210" y="1803"/>
                  </a:lnTo>
                  <a:lnTo>
                    <a:pt x="2284" y="1840"/>
                  </a:lnTo>
                  <a:lnTo>
                    <a:pt x="2284" y="1309"/>
                  </a:lnTo>
                  <a:lnTo>
                    <a:pt x="2222" y="1272"/>
                  </a:lnTo>
                  <a:lnTo>
                    <a:pt x="2222" y="1494"/>
                  </a:lnTo>
                  <a:lnTo>
                    <a:pt x="2222" y="1717"/>
                  </a:lnTo>
                  <a:cubicBezTo>
                    <a:pt x="2197" y="1643"/>
                    <a:pt x="2160" y="1569"/>
                    <a:pt x="2123" y="1494"/>
                  </a:cubicBezTo>
                  <a:lnTo>
                    <a:pt x="1963" y="1124"/>
                  </a:lnTo>
                  <a:lnTo>
                    <a:pt x="1889" y="1087"/>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1"/>
            <p:cNvSpPr/>
            <p:nvPr/>
          </p:nvSpPr>
          <p:spPr>
            <a:xfrm>
              <a:off x="4324159" y="3078550"/>
              <a:ext cx="882703" cy="865874"/>
            </a:xfrm>
            <a:custGeom>
              <a:avLst/>
              <a:gdLst/>
              <a:ahLst/>
              <a:cxnLst/>
              <a:rect l="l" t="t" r="r" b="b"/>
              <a:pathLst>
                <a:path w="5827" h="5716" extrusionOk="0">
                  <a:moveTo>
                    <a:pt x="0" y="0"/>
                  </a:moveTo>
                  <a:lnTo>
                    <a:pt x="0" y="1111"/>
                  </a:lnTo>
                  <a:lnTo>
                    <a:pt x="0" y="1185"/>
                  </a:lnTo>
                  <a:lnTo>
                    <a:pt x="0" y="2222"/>
                  </a:lnTo>
                  <a:lnTo>
                    <a:pt x="0" y="2296"/>
                  </a:lnTo>
                  <a:lnTo>
                    <a:pt x="0" y="2358"/>
                  </a:lnTo>
                  <a:lnTo>
                    <a:pt x="5827" y="5715"/>
                  </a:lnTo>
                  <a:lnTo>
                    <a:pt x="5827" y="5654"/>
                  </a:lnTo>
                  <a:lnTo>
                    <a:pt x="5827" y="5592"/>
                  </a:lnTo>
                  <a:lnTo>
                    <a:pt x="5827" y="4543"/>
                  </a:lnTo>
                  <a:lnTo>
                    <a:pt x="5827" y="4469"/>
                  </a:lnTo>
                  <a:lnTo>
                    <a:pt x="5827" y="3358"/>
                  </a:lnTo>
                  <a:lnTo>
                    <a:pt x="0" y="0"/>
                  </a:lnTo>
                  <a:close/>
                </a:path>
              </a:pathLst>
            </a:custGeom>
            <a:solidFill>
              <a:srgbClr val="75C4A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1"/>
            <p:cNvSpPr/>
            <p:nvPr/>
          </p:nvSpPr>
          <p:spPr>
            <a:xfrm>
              <a:off x="4324159" y="3078550"/>
              <a:ext cx="882703" cy="865874"/>
            </a:xfrm>
            <a:custGeom>
              <a:avLst/>
              <a:gdLst/>
              <a:ahLst/>
              <a:cxnLst/>
              <a:rect l="l" t="t" r="r" b="b"/>
              <a:pathLst>
                <a:path w="5827" h="5716" extrusionOk="0">
                  <a:moveTo>
                    <a:pt x="0" y="0"/>
                  </a:moveTo>
                  <a:lnTo>
                    <a:pt x="0" y="1111"/>
                  </a:lnTo>
                  <a:lnTo>
                    <a:pt x="0" y="1185"/>
                  </a:lnTo>
                  <a:lnTo>
                    <a:pt x="0" y="2222"/>
                  </a:lnTo>
                  <a:lnTo>
                    <a:pt x="0" y="2296"/>
                  </a:lnTo>
                  <a:lnTo>
                    <a:pt x="0" y="2358"/>
                  </a:lnTo>
                  <a:lnTo>
                    <a:pt x="5827" y="5715"/>
                  </a:lnTo>
                  <a:lnTo>
                    <a:pt x="5827" y="5654"/>
                  </a:lnTo>
                  <a:lnTo>
                    <a:pt x="5827" y="5592"/>
                  </a:lnTo>
                  <a:lnTo>
                    <a:pt x="5827" y="4543"/>
                  </a:lnTo>
                  <a:lnTo>
                    <a:pt x="5827" y="4469"/>
                  </a:lnTo>
                  <a:lnTo>
                    <a:pt x="5827" y="3358"/>
                  </a:lnTo>
                  <a:lnTo>
                    <a:pt x="0" y="0"/>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1"/>
            <p:cNvSpPr/>
            <p:nvPr/>
          </p:nvSpPr>
          <p:spPr>
            <a:xfrm>
              <a:off x="4628945" y="3416962"/>
              <a:ext cx="254495" cy="222679"/>
            </a:xfrm>
            <a:custGeom>
              <a:avLst/>
              <a:gdLst/>
              <a:ahLst/>
              <a:cxnLst/>
              <a:rect l="l" t="t" r="r" b="b"/>
              <a:pathLst>
                <a:path w="1680" h="1470" extrusionOk="0">
                  <a:moveTo>
                    <a:pt x="0" y="0"/>
                  </a:moveTo>
                  <a:lnTo>
                    <a:pt x="0" y="519"/>
                  </a:lnTo>
                  <a:lnTo>
                    <a:pt x="74" y="556"/>
                  </a:lnTo>
                  <a:lnTo>
                    <a:pt x="74" y="37"/>
                  </a:lnTo>
                  <a:lnTo>
                    <a:pt x="0" y="0"/>
                  </a:lnTo>
                  <a:close/>
                  <a:moveTo>
                    <a:pt x="334" y="222"/>
                  </a:moveTo>
                  <a:cubicBezTo>
                    <a:pt x="358" y="235"/>
                    <a:pt x="383" y="247"/>
                    <a:pt x="408" y="260"/>
                  </a:cubicBezTo>
                  <a:cubicBezTo>
                    <a:pt x="531" y="321"/>
                    <a:pt x="618" y="445"/>
                    <a:pt x="618" y="593"/>
                  </a:cubicBezTo>
                  <a:cubicBezTo>
                    <a:pt x="610" y="688"/>
                    <a:pt x="576" y="737"/>
                    <a:pt x="514" y="737"/>
                  </a:cubicBezTo>
                  <a:cubicBezTo>
                    <a:pt x="479" y="737"/>
                    <a:pt x="436" y="722"/>
                    <a:pt x="383" y="692"/>
                  </a:cubicBezTo>
                  <a:lnTo>
                    <a:pt x="395" y="679"/>
                  </a:lnTo>
                  <a:lnTo>
                    <a:pt x="334" y="642"/>
                  </a:lnTo>
                  <a:lnTo>
                    <a:pt x="334" y="222"/>
                  </a:lnTo>
                  <a:close/>
                  <a:moveTo>
                    <a:pt x="247" y="136"/>
                  </a:moveTo>
                  <a:lnTo>
                    <a:pt x="247" y="655"/>
                  </a:lnTo>
                  <a:cubicBezTo>
                    <a:pt x="297" y="679"/>
                    <a:pt x="334" y="704"/>
                    <a:pt x="371" y="729"/>
                  </a:cubicBezTo>
                  <a:cubicBezTo>
                    <a:pt x="432" y="769"/>
                    <a:pt x="493" y="793"/>
                    <a:pt x="562" y="793"/>
                  </a:cubicBezTo>
                  <a:cubicBezTo>
                    <a:pt x="576" y="793"/>
                    <a:pt x="590" y="792"/>
                    <a:pt x="605" y="790"/>
                  </a:cubicBezTo>
                  <a:cubicBezTo>
                    <a:pt x="655" y="766"/>
                    <a:pt x="679" y="716"/>
                    <a:pt x="679" y="630"/>
                  </a:cubicBezTo>
                  <a:cubicBezTo>
                    <a:pt x="679" y="543"/>
                    <a:pt x="655" y="469"/>
                    <a:pt x="605" y="408"/>
                  </a:cubicBezTo>
                  <a:cubicBezTo>
                    <a:pt x="556" y="321"/>
                    <a:pt x="482" y="260"/>
                    <a:pt x="395" y="210"/>
                  </a:cubicBezTo>
                  <a:cubicBezTo>
                    <a:pt x="346" y="173"/>
                    <a:pt x="297" y="161"/>
                    <a:pt x="247" y="136"/>
                  </a:cubicBezTo>
                  <a:close/>
                  <a:moveTo>
                    <a:pt x="840" y="457"/>
                  </a:moveTo>
                  <a:lnTo>
                    <a:pt x="840" y="988"/>
                  </a:lnTo>
                  <a:lnTo>
                    <a:pt x="1136" y="1161"/>
                  </a:lnTo>
                  <a:lnTo>
                    <a:pt x="1136" y="1099"/>
                  </a:lnTo>
                  <a:lnTo>
                    <a:pt x="901" y="963"/>
                  </a:lnTo>
                  <a:lnTo>
                    <a:pt x="901" y="778"/>
                  </a:lnTo>
                  <a:lnTo>
                    <a:pt x="1111" y="901"/>
                  </a:lnTo>
                  <a:lnTo>
                    <a:pt x="1111" y="840"/>
                  </a:lnTo>
                  <a:lnTo>
                    <a:pt x="901" y="729"/>
                  </a:lnTo>
                  <a:lnTo>
                    <a:pt x="901" y="556"/>
                  </a:lnTo>
                  <a:lnTo>
                    <a:pt x="1124" y="679"/>
                  </a:lnTo>
                  <a:lnTo>
                    <a:pt x="1124" y="630"/>
                  </a:lnTo>
                  <a:lnTo>
                    <a:pt x="840" y="457"/>
                  </a:lnTo>
                  <a:close/>
                  <a:moveTo>
                    <a:pt x="1457" y="877"/>
                  </a:moveTo>
                  <a:cubicBezTo>
                    <a:pt x="1457" y="914"/>
                    <a:pt x="1469" y="951"/>
                    <a:pt x="1494" y="988"/>
                  </a:cubicBezTo>
                  <a:lnTo>
                    <a:pt x="1543" y="1173"/>
                  </a:lnTo>
                  <a:lnTo>
                    <a:pt x="1383" y="1074"/>
                  </a:lnTo>
                  <a:lnTo>
                    <a:pt x="1432" y="963"/>
                  </a:lnTo>
                  <a:cubicBezTo>
                    <a:pt x="1445" y="938"/>
                    <a:pt x="1457" y="901"/>
                    <a:pt x="1457" y="877"/>
                  </a:cubicBezTo>
                  <a:close/>
                  <a:moveTo>
                    <a:pt x="1420" y="790"/>
                  </a:moveTo>
                  <a:lnTo>
                    <a:pt x="1247" y="1222"/>
                  </a:lnTo>
                  <a:lnTo>
                    <a:pt x="1309" y="1259"/>
                  </a:lnTo>
                  <a:lnTo>
                    <a:pt x="1371" y="1124"/>
                  </a:lnTo>
                  <a:lnTo>
                    <a:pt x="1556" y="1235"/>
                  </a:lnTo>
                  <a:lnTo>
                    <a:pt x="1605" y="1432"/>
                  </a:lnTo>
                  <a:lnTo>
                    <a:pt x="1679" y="1469"/>
                  </a:lnTo>
                  <a:lnTo>
                    <a:pt x="1506" y="840"/>
                  </a:lnTo>
                  <a:lnTo>
                    <a:pt x="1420" y="79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1"/>
            <p:cNvSpPr/>
            <p:nvPr/>
          </p:nvSpPr>
          <p:spPr>
            <a:xfrm>
              <a:off x="4754222" y="2474438"/>
              <a:ext cx="882703" cy="864056"/>
            </a:xfrm>
            <a:custGeom>
              <a:avLst/>
              <a:gdLst/>
              <a:ahLst/>
              <a:cxnLst/>
              <a:rect l="l" t="t" r="r" b="b"/>
              <a:pathLst>
                <a:path w="5827" h="5704" extrusionOk="0">
                  <a:moveTo>
                    <a:pt x="0" y="1"/>
                  </a:moveTo>
                  <a:lnTo>
                    <a:pt x="0" y="1112"/>
                  </a:lnTo>
                  <a:lnTo>
                    <a:pt x="0" y="1186"/>
                  </a:lnTo>
                  <a:lnTo>
                    <a:pt x="0" y="2223"/>
                  </a:lnTo>
                  <a:lnTo>
                    <a:pt x="0" y="2297"/>
                  </a:lnTo>
                  <a:lnTo>
                    <a:pt x="0" y="2346"/>
                  </a:lnTo>
                  <a:lnTo>
                    <a:pt x="5827" y="5704"/>
                  </a:lnTo>
                  <a:lnTo>
                    <a:pt x="5827" y="5654"/>
                  </a:lnTo>
                  <a:lnTo>
                    <a:pt x="5827" y="5580"/>
                  </a:lnTo>
                  <a:lnTo>
                    <a:pt x="5827" y="4544"/>
                  </a:lnTo>
                  <a:lnTo>
                    <a:pt x="5827" y="4469"/>
                  </a:lnTo>
                  <a:lnTo>
                    <a:pt x="5827" y="3359"/>
                  </a:lnTo>
                  <a:lnTo>
                    <a:pt x="0" y="1"/>
                  </a:lnTo>
                  <a:close/>
                </a:path>
              </a:pathLst>
            </a:custGeom>
            <a:solidFill>
              <a:srgbClr val="E6573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1"/>
            <p:cNvSpPr/>
            <p:nvPr/>
          </p:nvSpPr>
          <p:spPr>
            <a:xfrm>
              <a:off x="4754222" y="2474438"/>
              <a:ext cx="882703" cy="864056"/>
            </a:xfrm>
            <a:custGeom>
              <a:avLst/>
              <a:gdLst/>
              <a:ahLst/>
              <a:cxnLst/>
              <a:rect l="l" t="t" r="r" b="b"/>
              <a:pathLst>
                <a:path w="5827" h="5704" extrusionOk="0">
                  <a:moveTo>
                    <a:pt x="0" y="1"/>
                  </a:moveTo>
                  <a:lnTo>
                    <a:pt x="0" y="1112"/>
                  </a:lnTo>
                  <a:lnTo>
                    <a:pt x="0" y="1186"/>
                  </a:lnTo>
                  <a:lnTo>
                    <a:pt x="0" y="2223"/>
                  </a:lnTo>
                  <a:lnTo>
                    <a:pt x="0" y="2297"/>
                  </a:lnTo>
                  <a:lnTo>
                    <a:pt x="0" y="2346"/>
                  </a:lnTo>
                  <a:lnTo>
                    <a:pt x="5827" y="5704"/>
                  </a:lnTo>
                  <a:lnTo>
                    <a:pt x="5827" y="5654"/>
                  </a:lnTo>
                  <a:lnTo>
                    <a:pt x="5827" y="5580"/>
                  </a:lnTo>
                  <a:lnTo>
                    <a:pt x="5827" y="4544"/>
                  </a:lnTo>
                  <a:lnTo>
                    <a:pt x="5827" y="4469"/>
                  </a:lnTo>
                  <a:lnTo>
                    <a:pt x="5827" y="3359"/>
                  </a:lnTo>
                  <a:lnTo>
                    <a:pt x="0"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1"/>
            <p:cNvSpPr/>
            <p:nvPr/>
          </p:nvSpPr>
          <p:spPr>
            <a:xfrm>
              <a:off x="5010381" y="2781190"/>
              <a:ext cx="336751" cy="273123"/>
            </a:xfrm>
            <a:custGeom>
              <a:avLst/>
              <a:gdLst/>
              <a:ahLst/>
              <a:cxnLst/>
              <a:rect l="l" t="t" r="r" b="b"/>
              <a:pathLst>
                <a:path w="2223" h="1803" extrusionOk="0">
                  <a:moveTo>
                    <a:pt x="0" y="0"/>
                  </a:moveTo>
                  <a:lnTo>
                    <a:pt x="124" y="605"/>
                  </a:lnTo>
                  <a:lnTo>
                    <a:pt x="198" y="642"/>
                  </a:lnTo>
                  <a:lnTo>
                    <a:pt x="272" y="408"/>
                  </a:lnTo>
                  <a:cubicBezTo>
                    <a:pt x="297" y="358"/>
                    <a:pt x="309" y="309"/>
                    <a:pt x="309" y="260"/>
                  </a:cubicBezTo>
                  <a:cubicBezTo>
                    <a:pt x="309" y="321"/>
                    <a:pt x="334" y="371"/>
                    <a:pt x="346" y="445"/>
                  </a:cubicBezTo>
                  <a:lnTo>
                    <a:pt x="420" y="753"/>
                  </a:lnTo>
                  <a:lnTo>
                    <a:pt x="482" y="803"/>
                  </a:lnTo>
                  <a:lnTo>
                    <a:pt x="642" y="358"/>
                  </a:lnTo>
                  <a:lnTo>
                    <a:pt x="568" y="321"/>
                  </a:lnTo>
                  <a:lnTo>
                    <a:pt x="494" y="568"/>
                  </a:lnTo>
                  <a:cubicBezTo>
                    <a:pt x="482" y="618"/>
                    <a:pt x="470" y="667"/>
                    <a:pt x="457" y="716"/>
                  </a:cubicBezTo>
                  <a:cubicBezTo>
                    <a:pt x="457" y="655"/>
                    <a:pt x="433" y="593"/>
                    <a:pt x="420" y="519"/>
                  </a:cubicBezTo>
                  <a:lnTo>
                    <a:pt x="358" y="210"/>
                  </a:lnTo>
                  <a:lnTo>
                    <a:pt x="284" y="173"/>
                  </a:lnTo>
                  <a:lnTo>
                    <a:pt x="210" y="395"/>
                  </a:lnTo>
                  <a:cubicBezTo>
                    <a:pt x="198" y="445"/>
                    <a:pt x="186" y="494"/>
                    <a:pt x="173" y="543"/>
                  </a:cubicBezTo>
                  <a:cubicBezTo>
                    <a:pt x="161" y="494"/>
                    <a:pt x="149" y="420"/>
                    <a:pt x="136" y="346"/>
                  </a:cubicBezTo>
                  <a:lnTo>
                    <a:pt x="62" y="50"/>
                  </a:lnTo>
                  <a:lnTo>
                    <a:pt x="0" y="0"/>
                  </a:lnTo>
                  <a:close/>
                  <a:moveTo>
                    <a:pt x="902" y="595"/>
                  </a:moveTo>
                  <a:cubicBezTo>
                    <a:pt x="923" y="595"/>
                    <a:pt x="948" y="602"/>
                    <a:pt x="976" y="618"/>
                  </a:cubicBezTo>
                  <a:cubicBezTo>
                    <a:pt x="1074" y="679"/>
                    <a:pt x="1136" y="803"/>
                    <a:pt x="1136" y="926"/>
                  </a:cubicBezTo>
                  <a:cubicBezTo>
                    <a:pt x="1136" y="1017"/>
                    <a:pt x="1103" y="1074"/>
                    <a:pt x="1042" y="1074"/>
                  </a:cubicBezTo>
                  <a:cubicBezTo>
                    <a:pt x="1019" y="1074"/>
                    <a:pt x="993" y="1066"/>
                    <a:pt x="963" y="1050"/>
                  </a:cubicBezTo>
                  <a:lnTo>
                    <a:pt x="976" y="1050"/>
                  </a:lnTo>
                  <a:cubicBezTo>
                    <a:pt x="865" y="976"/>
                    <a:pt x="803" y="864"/>
                    <a:pt x="803" y="741"/>
                  </a:cubicBezTo>
                  <a:cubicBezTo>
                    <a:pt x="803" y="658"/>
                    <a:pt x="838" y="595"/>
                    <a:pt x="902" y="595"/>
                  </a:cubicBezTo>
                  <a:close/>
                  <a:moveTo>
                    <a:pt x="849" y="527"/>
                  </a:moveTo>
                  <a:cubicBezTo>
                    <a:pt x="774" y="527"/>
                    <a:pt x="729" y="587"/>
                    <a:pt x="729" y="704"/>
                  </a:cubicBezTo>
                  <a:cubicBezTo>
                    <a:pt x="729" y="864"/>
                    <a:pt x="828" y="1013"/>
                    <a:pt x="963" y="1099"/>
                  </a:cubicBezTo>
                  <a:cubicBezTo>
                    <a:pt x="1009" y="1124"/>
                    <a:pt x="1053" y="1138"/>
                    <a:pt x="1090" y="1138"/>
                  </a:cubicBezTo>
                  <a:cubicBezTo>
                    <a:pt x="1162" y="1138"/>
                    <a:pt x="1210" y="1086"/>
                    <a:pt x="1210" y="963"/>
                  </a:cubicBezTo>
                  <a:cubicBezTo>
                    <a:pt x="1198" y="803"/>
                    <a:pt x="1111" y="642"/>
                    <a:pt x="976" y="568"/>
                  </a:cubicBezTo>
                  <a:cubicBezTo>
                    <a:pt x="928" y="540"/>
                    <a:pt x="885" y="527"/>
                    <a:pt x="849" y="527"/>
                  </a:cubicBezTo>
                  <a:close/>
                  <a:moveTo>
                    <a:pt x="1432" y="889"/>
                  </a:moveTo>
                  <a:cubicBezTo>
                    <a:pt x="1457" y="901"/>
                    <a:pt x="1482" y="914"/>
                    <a:pt x="1494" y="926"/>
                  </a:cubicBezTo>
                  <a:cubicBezTo>
                    <a:pt x="1568" y="951"/>
                    <a:pt x="1618" y="1013"/>
                    <a:pt x="1618" y="1087"/>
                  </a:cubicBezTo>
                  <a:cubicBezTo>
                    <a:pt x="1618" y="1125"/>
                    <a:pt x="1598" y="1144"/>
                    <a:pt x="1566" y="1144"/>
                  </a:cubicBezTo>
                  <a:cubicBezTo>
                    <a:pt x="1546" y="1144"/>
                    <a:pt x="1522" y="1138"/>
                    <a:pt x="1494" y="1124"/>
                  </a:cubicBezTo>
                  <a:lnTo>
                    <a:pt x="1506" y="1124"/>
                  </a:lnTo>
                  <a:lnTo>
                    <a:pt x="1432" y="1087"/>
                  </a:lnTo>
                  <a:lnTo>
                    <a:pt x="1432" y="889"/>
                  </a:lnTo>
                  <a:close/>
                  <a:moveTo>
                    <a:pt x="1358" y="803"/>
                  </a:moveTo>
                  <a:lnTo>
                    <a:pt x="1358" y="1321"/>
                  </a:lnTo>
                  <a:lnTo>
                    <a:pt x="1432" y="1358"/>
                  </a:lnTo>
                  <a:lnTo>
                    <a:pt x="1432" y="1136"/>
                  </a:lnTo>
                  <a:lnTo>
                    <a:pt x="1494" y="1173"/>
                  </a:lnTo>
                  <a:cubicBezTo>
                    <a:pt x="1556" y="1210"/>
                    <a:pt x="1593" y="1259"/>
                    <a:pt x="1605" y="1321"/>
                  </a:cubicBezTo>
                  <a:cubicBezTo>
                    <a:pt x="1605" y="1371"/>
                    <a:pt x="1618" y="1420"/>
                    <a:pt x="1630" y="1469"/>
                  </a:cubicBezTo>
                  <a:lnTo>
                    <a:pt x="1704" y="1506"/>
                  </a:lnTo>
                  <a:cubicBezTo>
                    <a:pt x="1692" y="1457"/>
                    <a:pt x="1679" y="1408"/>
                    <a:pt x="1667" y="1346"/>
                  </a:cubicBezTo>
                  <a:cubicBezTo>
                    <a:pt x="1655" y="1284"/>
                    <a:pt x="1630" y="1235"/>
                    <a:pt x="1581" y="1198"/>
                  </a:cubicBezTo>
                  <a:lnTo>
                    <a:pt x="1593" y="1198"/>
                  </a:lnTo>
                  <a:cubicBezTo>
                    <a:pt x="1603" y="1200"/>
                    <a:pt x="1614" y="1202"/>
                    <a:pt x="1624" y="1202"/>
                  </a:cubicBezTo>
                  <a:cubicBezTo>
                    <a:pt x="1661" y="1202"/>
                    <a:pt x="1692" y="1182"/>
                    <a:pt x="1692" y="1124"/>
                  </a:cubicBezTo>
                  <a:cubicBezTo>
                    <a:pt x="1692" y="1074"/>
                    <a:pt x="1667" y="1037"/>
                    <a:pt x="1642" y="1000"/>
                  </a:cubicBezTo>
                  <a:cubicBezTo>
                    <a:pt x="1605" y="951"/>
                    <a:pt x="1556" y="901"/>
                    <a:pt x="1494" y="864"/>
                  </a:cubicBezTo>
                  <a:cubicBezTo>
                    <a:pt x="1457" y="852"/>
                    <a:pt x="1408" y="827"/>
                    <a:pt x="1358" y="803"/>
                  </a:cubicBezTo>
                  <a:close/>
                  <a:moveTo>
                    <a:pt x="1852" y="1074"/>
                  </a:moveTo>
                  <a:lnTo>
                    <a:pt x="1852" y="1593"/>
                  </a:lnTo>
                  <a:lnTo>
                    <a:pt x="1926" y="1630"/>
                  </a:lnTo>
                  <a:lnTo>
                    <a:pt x="1926" y="1432"/>
                  </a:lnTo>
                  <a:lnTo>
                    <a:pt x="1976" y="1408"/>
                  </a:lnTo>
                  <a:lnTo>
                    <a:pt x="2148" y="1766"/>
                  </a:lnTo>
                  <a:lnTo>
                    <a:pt x="2222" y="1803"/>
                  </a:lnTo>
                  <a:lnTo>
                    <a:pt x="2013" y="1395"/>
                  </a:lnTo>
                  <a:lnTo>
                    <a:pt x="2198" y="1272"/>
                  </a:lnTo>
                  <a:lnTo>
                    <a:pt x="2111" y="1222"/>
                  </a:lnTo>
                  <a:lnTo>
                    <a:pt x="1963" y="1334"/>
                  </a:lnTo>
                  <a:cubicBezTo>
                    <a:pt x="1951" y="1346"/>
                    <a:pt x="1938" y="1358"/>
                    <a:pt x="1926" y="1371"/>
                  </a:cubicBezTo>
                  <a:lnTo>
                    <a:pt x="1926" y="1111"/>
                  </a:lnTo>
                  <a:lnTo>
                    <a:pt x="1852" y="1074"/>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1"/>
            <p:cNvSpPr/>
            <p:nvPr/>
          </p:nvSpPr>
          <p:spPr>
            <a:xfrm>
              <a:off x="5184284" y="1868660"/>
              <a:ext cx="882703" cy="865874"/>
            </a:xfrm>
            <a:custGeom>
              <a:avLst/>
              <a:gdLst/>
              <a:ahLst/>
              <a:cxnLst/>
              <a:rect l="l" t="t" r="r" b="b"/>
              <a:pathLst>
                <a:path w="5827" h="5716" extrusionOk="0">
                  <a:moveTo>
                    <a:pt x="0" y="1"/>
                  </a:moveTo>
                  <a:lnTo>
                    <a:pt x="0" y="1111"/>
                  </a:lnTo>
                  <a:lnTo>
                    <a:pt x="0" y="1321"/>
                  </a:lnTo>
                  <a:lnTo>
                    <a:pt x="0" y="2222"/>
                  </a:lnTo>
                  <a:lnTo>
                    <a:pt x="0" y="2296"/>
                  </a:lnTo>
                  <a:lnTo>
                    <a:pt x="0" y="2358"/>
                  </a:lnTo>
                  <a:lnTo>
                    <a:pt x="5827" y="5716"/>
                  </a:lnTo>
                  <a:lnTo>
                    <a:pt x="5827" y="5666"/>
                  </a:lnTo>
                  <a:lnTo>
                    <a:pt x="5827" y="5592"/>
                  </a:lnTo>
                  <a:lnTo>
                    <a:pt x="5827" y="4679"/>
                  </a:lnTo>
                  <a:lnTo>
                    <a:pt x="5827" y="4481"/>
                  </a:lnTo>
                  <a:lnTo>
                    <a:pt x="5827" y="3358"/>
                  </a:lnTo>
                  <a:lnTo>
                    <a:pt x="0" y="1"/>
                  </a:lnTo>
                  <a:close/>
                </a:path>
              </a:pathLst>
            </a:custGeom>
            <a:solidFill>
              <a:srgbClr val="F5BC3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1"/>
            <p:cNvSpPr/>
            <p:nvPr/>
          </p:nvSpPr>
          <p:spPr>
            <a:xfrm>
              <a:off x="5184284" y="1868660"/>
              <a:ext cx="882703" cy="865874"/>
            </a:xfrm>
            <a:custGeom>
              <a:avLst/>
              <a:gdLst/>
              <a:ahLst/>
              <a:cxnLst/>
              <a:rect l="l" t="t" r="r" b="b"/>
              <a:pathLst>
                <a:path w="5827" h="5716" extrusionOk="0">
                  <a:moveTo>
                    <a:pt x="0" y="1"/>
                  </a:moveTo>
                  <a:lnTo>
                    <a:pt x="0" y="1111"/>
                  </a:lnTo>
                  <a:lnTo>
                    <a:pt x="0" y="1321"/>
                  </a:lnTo>
                  <a:lnTo>
                    <a:pt x="0" y="2222"/>
                  </a:lnTo>
                  <a:lnTo>
                    <a:pt x="0" y="2296"/>
                  </a:lnTo>
                  <a:lnTo>
                    <a:pt x="0" y="2358"/>
                  </a:lnTo>
                  <a:lnTo>
                    <a:pt x="5827" y="5716"/>
                  </a:lnTo>
                  <a:lnTo>
                    <a:pt x="5827" y="5666"/>
                  </a:lnTo>
                  <a:lnTo>
                    <a:pt x="5827" y="5592"/>
                  </a:lnTo>
                  <a:lnTo>
                    <a:pt x="5827" y="4679"/>
                  </a:lnTo>
                  <a:lnTo>
                    <a:pt x="5827" y="4481"/>
                  </a:lnTo>
                  <a:lnTo>
                    <a:pt x="5827" y="3358"/>
                  </a:lnTo>
                  <a:lnTo>
                    <a:pt x="0" y="1"/>
                  </a:lnTo>
                  <a:close/>
                </a:path>
              </a:pathLst>
            </a:cu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1"/>
            <p:cNvSpPr/>
            <p:nvPr/>
          </p:nvSpPr>
          <p:spPr>
            <a:xfrm>
              <a:off x="5335768" y="2127998"/>
              <a:ext cx="490054" cy="341593"/>
            </a:xfrm>
            <a:custGeom>
              <a:avLst/>
              <a:gdLst/>
              <a:ahLst/>
              <a:cxnLst/>
              <a:rect l="l" t="t" r="r" b="b"/>
              <a:pathLst>
                <a:path w="3235" h="2255" extrusionOk="0">
                  <a:moveTo>
                    <a:pt x="85" y="0"/>
                  </a:moveTo>
                  <a:cubicBezTo>
                    <a:pt x="41" y="0"/>
                    <a:pt x="13" y="25"/>
                    <a:pt x="13" y="78"/>
                  </a:cubicBezTo>
                  <a:cubicBezTo>
                    <a:pt x="25" y="177"/>
                    <a:pt x="74" y="251"/>
                    <a:pt x="161" y="301"/>
                  </a:cubicBezTo>
                  <a:cubicBezTo>
                    <a:pt x="223" y="375"/>
                    <a:pt x="260" y="424"/>
                    <a:pt x="260" y="473"/>
                  </a:cubicBezTo>
                  <a:cubicBezTo>
                    <a:pt x="260" y="503"/>
                    <a:pt x="241" y="520"/>
                    <a:pt x="213" y="520"/>
                  </a:cubicBezTo>
                  <a:cubicBezTo>
                    <a:pt x="195" y="520"/>
                    <a:pt x="173" y="513"/>
                    <a:pt x="148" y="498"/>
                  </a:cubicBezTo>
                  <a:cubicBezTo>
                    <a:pt x="99" y="461"/>
                    <a:pt x="62" y="436"/>
                    <a:pt x="25" y="387"/>
                  </a:cubicBezTo>
                  <a:lnTo>
                    <a:pt x="0" y="436"/>
                  </a:lnTo>
                  <a:cubicBezTo>
                    <a:pt x="50" y="486"/>
                    <a:pt x="87" y="523"/>
                    <a:pt x="136" y="547"/>
                  </a:cubicBezTo>
                  <a:cubicBezTo>
                    <a:pt x="182" y="575"/>
                    <a:pt x="219" y="587"/>
                    <a:pt x="248" y="587"/>
                  </a:cubicBezTo>
                  <a:cubicBezTo>
                    <a:pt x="297" y="587"/>
                    <a:pt x="321" y="552"/>
                    <a:pt x="321" y="498"/>
                  </a:cubicBezTo>
                  <a:cubicBezTo>
                    <a:pt x="309" y="412"/>
                    <a:pt x="260" y="325"/>
                    <a:pt x="185" y="276"/>
                  </a:cubicBezTo>
                  <a:cubicBezTo>
                    <a:pt x="124" y="202"/>
                    <a:pt x="87" y="165"/>
                    <a:pt x="87" y="115"/>
                  </a:cubicBezTo>
                  <a:cubicBezTo>
                    <a:pt x="87" y="91"/>
                    <a:pt x="97" y="72"/>
                    <a:pt x="125" y="72"/>
                  </a:cubicBezTo>
                  <a:cubicBezTo>
                    <a:pt x="140" y="72"/>
                    <a:pt x="160" y="78"/>
                    <a:pt x="185" y="91"/>
                  </a:cubicBezTo>
                  <a:cubicBezTo>
                    <a:pt x="223" y="115"/>
                    <a:pt x="260" y="140"/>
                    <a:pt x="284" y="177"/>
                  </a:cubicBezTo>
                  <a:lnTo>
                    <a:pt x="297" y="128"/>
                  </a:lnTo>
                  <a:cubicBezTo>
                    <a:pt x="272" y="91"/>
                    <a:pt x="223" y="54"/>
                    <a:pt x="185" y="29"/>
                  </a:cubicBezTo>
                  <a:cubicBezTo>
                    <a:pt x="147" y="10"/>
                    <a:pt x="113" y="0"/>
                    <a:pt x="85" y="0"/>
                  </a:cubicBezTo>
                  <a:close/>
                  <a:moveTo>
                    <a:pt x="482" y="214"/>
                  </a:moveTo>
                  <a:lnTo>
                    <a:pt x="482" y="523"/>
                  </a:lnTo>
                  <a:cubicBezTo>
                    <a:pt x="469" y="659"/>
                    <a:pt x="543" y="782"/>
                    <a:pt x="667" y="856"/>
                  </a:cubicBezTo>
                  <a:cubicBezTo>
                    <a:pt x="706" y="878"/>
                    <a:pt x="742" y="890"/>
                    <a:pt x="773" y="890"/>
                  </a:cubicBezTo>
                  <a:cubicBezTo>
                    <a:pt x="828" y="890"/>
                    <a:pt x="864" y="849"/>
                    <a:pt x="864" y="745"/>
                  </a:cubicBezTo>
                  <a:lnTo>
                    <a:pt x="864" y="424"/>
                  </a:lnTo>
                  <a:lnTo>
                    <a:pt x="790" y="387"/>
                  </a:lnTo>
                  <a:lnTo>
                    <a:pt x="790" y="708"/>
                  </a:lnTo>
                  <a:cubicBezTo>
                    <a:pt x="790" y="783"/>
                    <a:pt x="768" y="819"/>
                    <a:pt x="730" y="819"/>
                  </a:cubicBezTo>
                  <a:cubicBezTo>
                    <a:pt x="712" y="819"/>
                    <a:pt x="691" y="810"/>
                    <a:pt x="667" y="794"/>
                  </a:cubicBezTo>
                  <a:cubicBezTo>
                    <a:pt x="581" y="745"/>
                    <a:pt x="543" y="659"/>
                    <a:pt x="543" y="560"/>
                  </a:cubicBezTo>
                  <a:lnTo>
                    <a:pt x="543" y="251"/>
                  </a:lnTo>
                  <a:lnTo>
                    <a:pt x="482" y="214"/>
                  </a:lnTo>
                  <a:close/>
                  <a:moveTo>
                    <a:pt x="1144" y="616"/>
                  </a:moveTo>
                  <a:cubicBezTo>
                    <a:pt x="1063" y="616"/>
                    <a:pt x="1013" y="674"/>
                    <a:pt x="1013" y="782"/>
                  </a:cubicBezTo>
                  <a:cubicBezTo>
                    <a:pt x="1025" y="955"/>
                    <a:pt x="1111" y="1115"/>
                    <a:pt x="1272" y="1202"/>
                  </a:cubicBezTo>
                  <a:cubicBezTo>
                    <a:pt x="1309" y="1226"/>
                    <a:pt x="1358" y="1239"/>
                    <a:pt x="1408" y="1251"/>
                  </a:cubicBezTo>
                  <a:lnTo>
                    <a:pt x="1395" y="1189"/>
                  </a:lnTo>
                  <a:cubicBezTo>
                    <a:pt x="1358" y="1189"/>
                    <a:pt x="1321" y="1165"/>
                    <a:pt x="1284" y="1152"/>
                  </a:cubicBezTo>
                  <a:cubicBezTo>
                    <a:pt x="1161" y="1078"/>
                    <a:pt x="1087" y="955"/>
                    <a:pt x="1087" y="819"/>
                  </a:cubicBezTo>
                  <a:cubicBezTo>
                    <a:pt x="1087" y="729"/>
                    <a:pt x="1119" y="688"/>
                    <a:pt x="1176" y="688"/>
                  </a:cubicBezTo>
                  <a:cubicBezTo>
                    <a:pt x="1206" y="688"/>
                    <a:pt x="1242" y="699"/>
                    <a:pt x="1284" y="720"/>
                  </a:cubicBezTo>
                  <a:cubicBezTo>
                    <a:pt x="1321" y="745"/>
                    <a:pt x="1358" y="770"/>
                    <a:pt x="1395" y="807"/>
                  </a:cubicBezTo>
                  <a:lnTo>
                    <a:pt x="1408" y="757"/>
                  </a:lnTo>
                  <a:cubicBezTo>
                    <a:pt x="1371" y="720"/>
                    <a:pt x="1333" y="696"/>
                    <a:pt x="1284" y="659"/>
                  </a:cubicBezTo>
                  <a:cubicBezTo>
                    <a:pt x="1231" y="630"/>
                    <a:pt x="1184" y="616"/>
                    <a:pt x="1144" y="616"/>
                  </a:cubicBezTo>
                  <a:close/>
                  <a:moveTo>
                    <a:pt x="1631" y="904"/>
                  </a:moveTo>
                  <a:cubicBezTo>
                    <a:pt x="1553" y="904"/>
                    <a:pt x="1506" y="961"/>
                    <a:pt x="1506" y="1066"/>
                  </a:cubicBezTo>
                  <a:cubicBezTo>
                    <a:pt x="1519" y="1239"/>
                    <a:pt x="1617" y="1399"/>
                    <a:pt x="1766" y="1486"/>
                  </a:cubicBezTo>
                  <a:cubicBezTo>
                    <a:pt x="1815" y="1510"/>
                    <a:pt x="1852" y="1523"/>
                    <a:pt x="1901" y="1535"/>
                  </a:cubicBezTo>
                  <a:lnTo>
                    <a:pt x="1889" y="1473"/>
                  </a:lnTo>
                  <a:cubicBezTo>
                    <a:pt x="1852" y="1473"/>
                    <a:pt x="1815" y="1449"/>
                    <a:pt x="1778" y="1436"/>
                  </a:cubicBezTo>
                  <a:cubicBezTo>
                    <a:pt x="1654" y="1375"/>
                    <a:pt x="1580" y="1239"/>
                    <a:pt x="1580" y="1103"/>
                  </a:cubicBezTo>
                  <a:cubicBezTo>
                    <a:pt x="1580" y="1013"/>
                    <a:pt x="1618" y="972"/>
                    <a:pt x="1679" y="972"/>
                  </a:cubicBezTo>
                  <a:cubicBezTo>
                    <a:pt x="1710" y="972"/>
                    <a:pt x="1748" y="983"/>
                    <a:pt x="1790" y="1004"/>
                  </a:cubicBezTo>
                  <a:cubicBezTo>
                    <a:pt x="1827" y="1029"/>
                    <a:pt x="1864" y="1054"/>
                    <a:pt x="1889" y="1091"/>
                  </a:cubicBezTo>
                  <a:lnTo>
                    <a:pt x="1901" y="1041"/>
                  </a:lnTo>
                  <a:cubicBezTo>
                    <a:pt x="1864" y="1004"/>
                    <a:pt x="1827" y="980"/>
                    <a:pt x="1778" y="955"/>
                  </a:cubicBezTo>
                  <a:cubicBezTo>
                    <a:pt x="1722" y="920"/>
                    <a:pt x="1672" y="904"/>
                    <a:pt x="1631" y="904"/>
                  </a:cubicBezTo>
                  <a:close/>
                  <a:moveTo>
                    <a:pt x="2049" y="1128"/>
                  </a:moveTo>
                  <a:lnTo>
                    <a:pt x="2049" y="1646"/>
                  </a:lnTo>
                  <a:lnTo>
                    <a:pt x="2346" y="1819"/>
                  </a:lnTo>
                  <a:lnTo>
                    <a:pt x="2346" y="1757"/>
                  </a:lnTo>
                  <a:lnTo>
                    <a:pt x="2123" y="1621"/>
                  </a:lnTo>
                  <a:lnTo>
                    <a:pt x="2123" y="1436"/>
                  </a:lnTo>
                  <a:lnTo>
                    <a:pt x="2321" y="1547"/>
                  </a:lnTo>
                  <a:lnTo>
                    <a:pt x="2321" y="1486"/>
                  </a:lnTo>
                  <a:lnTo>
                    <a:pt x="2123" y="1375"/>
                  </a:lnTo>
                  <a:lnTo>
                    <a:pt x="2123" y="1214"/>
                  </a:lnTo>
                  <a:lnTo>
                    <a:pt x="2333" y="1337"/>
                  </a:lnTo>
                  <a:lnTo>
                    <a:pt x="2333" y="1276"/>
                  </a:lnTo>
                  <a:lnTo>
                    <a:pt x="2049" y="1128"/>
                  </a:lnTo>
                  <a:close/>
                  <a:moveTo>
                    <a:pt x="2556" y="1414"/>
                  </a:moveTo>
                  <a:cubicBezTo>
                    <a:pt x="2510" y="1414"/>
                    <a:pt x="2481" y="1444"/>
                    <a:pt x="2481" y="1498"/>
                  </a:cubicBezTo>
                  <a:cubicBezTo>
                    <a:pt x="2494" y="1584"/>
                    <a:pt x="2543" y="1671"/>
                    <a:pt x="2617" y="1720"/>
                  </a:cubicBezTo>
                  <a:cubicBezTo>
                    <a:pt x="2691" y="1794"/>
                    <a:pt x="2716" y="1831"/>
                    <a:pt x="2716" y="1881"/>
                  </a:cubicBezTo>
                  <a:cubicBezTo>
                    <a:pt x="2716" y="1905"/>
                    <a:pt x="2700" y="1924"/>
                    <a:pt x="2669" y="1924"/>
                  </a:cubicBezTo>
                  <a:cubicBezTo>
                    <a:pt x="2652" y="1924"/>
                    <a:pt x="2631" y="1918"/>
                    <a:pt x="2605" y="1905"/>
                  </a:cubicBezTo>
                  <a:cubicBezTo>
                    <a:pt x="2568" y="1881"/>
                    <a:pt x="2519" y="1844"/>
                    <a:pt x="2494" y="1794"/>
                  </a:cubicBezTo>
                  <a:lnTo>
                    <a:pt x="2469" y="1844"/>
                  </a:lnTo>
                  <a:cubicBezTo>
                    <a:pt x="2506" y="1893"/>
                    <a:pt x="2556" y="1930"/>
                    <a:pt x="2605" y="1955"/>
                  </a:cubicBezTo>
                  <a:cubicBezTo>
                    <a:pt x="2651" y="1982"/>
                    <a:pt x="2688" y="1994"/>
                    <a:pt x="2717" y="1994"/>
                  </a:cubicBezTo>
                  <a:cubicBezTo>
                    <a:pt x="2766" y="1994"/>
                    <a:pt x="2790" y="1960"/>
                    <a:pt x="2790" y="1905"/>
                  </a:cubicBezTo>
                  <a:cubicBezTo>
                    <a:pt x="2778" y="1819"/>
                    <a:pt x="2728" y="1732"/>
                    <a:pt x="2654" y="1683"/>
                  </a:cubicBezTo>
                  <a:cubicBezTo>
                    <a:pt x="2593" y="1621"/>
                    <a:pt x="2556" y="1572"/>
                    <a:pt x="2556" y="1523"/>
                  </a:cubicBezTo>
                  <a:cubicBezTo>
                    <a:pt x="2556" y="1499"/>
                    <a:pt x="2566" y="1480"/>
                    <a:pt x="2594" y="1480"/>
                  </a:cubicBezTo>
                  <a:cubicBezTo>
                    <a:pt x="2609" y="1480"/>
                    <a:pt x="2628" y="1485"/>
                    <a:pt x="2654" y="1498"/>
                  </a:cubicBezTo>
                  <a:cubicBezTo>
                    <a:pt x="2691" y="1523"/>
                    <a:pt x="2716" y="1547"/>
                    <a:pt x="2753" y="1584"/>
                  </a:cubicBezTo>
                  <a:lnTo>
                    <a:pt x="2765" y="1535"/>
                  </a:lnTo>
                  <a:cubicBezTo>
                    <a:pt x="2728" y="1510"/>
                    <a:pt x="2691" y="1473"/>
                    <a:pt x="2654" y="1449"/>
                  </a:cubicBezTo>
                  <a:cubicBezTo>
                    <a:pt x="2617" y="1425"/>
                    <a:pt x="2583" y="1414"/>
                    <a:pt x="2556" y="1414"/>
                  </a:cubicBezTo>
                  <a:close/>
                  <a:moveTo>
                    <a:pt x="2998" y="1679"/>
                  </a:moveTo>
                  <a:cubicBezTo>
                    <a:pt x="2954" y="1679"/>
                    <a:pt x="2926" y="1704"/>
                    <a:pt x="2926" y="1757"/>
                  </a:cubicBezTo>
                  <a:cubicBezTo>
                    <a:pt x="2938" y="1844"/>
                    <a:pt x="2988" y="1930"/>
                    <a:pt x="3062" y="1992"/>
                  </a:cubicBezTo>
                  <a:cubicBezTo>
                    <a:pt x="3136" y="2053"/>
                    <a:pt x="3160" y="2103"/>
                    <a:pt x="3160" y="2140"/>
                  </a:cubicBezTo>
                  <a:cubicBezTo>
                    <a:pt x="3160" y="2170"/>
                    <a:pt x="3147" y="2186"/>
                    <a:pt x="3120" y="2186"/>
                  </a:cubicBezTo>
                  <a:cubicBezTo>
                    <a:pt x="3102" y="2186"/>
                    <a:pt x="3079" y="2179"/>
                    <a:pt x="3049" y="2165"/>
                  </a:cubicBezTo>
                  <a:cubicBezTo>
                    <a:pt x="3012" y="2140"/>
                    <a:pt x="2963" y="2103"/>
                    <a:pt x="2938" y="2066"/>
                  </a:cubicBezTo>
                  <a:lnTo>
                    <a:pt x="2914" y="2115"/>
                  </a:lnTo>
                  <a:cubicBezTo>
                    <a:pt x="2951" y="2152"/>
                    <a:pt x="3000" y="2189"/>
                    <a:pt x="3049" y="2214"/>
                  </a:cubicBezTo>
                  <a:cubicBezTo>
                    <a:pt x="3096" y="2242"/>
                    <a:pt x="3135" y="2254"/>
                    <a:pt x="3164" y="2254"/>
                  </a:cubicBezTo>
                  <a:cubicBezTo>
                    <a:pt x="3211" y="2254"/>
                    <a:pt x="3234" y="2223"/>
                    <a:pt x="3234" y="2177"/>
                  </a:cubicBezTo>
                  <a:cubicBezTo>
                    <a:pt x="3222" y="2078"/>
                    <a:pt x="3173" y="1992"/>
                    <a:pt x="3099" y="1942"/>
                  </a:cubicBezTo>
                  <a:cubicBezTo>
                    <a:pt x="3025" y="1868"/>
                    <a:pt x="3000" y="1831"/>
                    <a:pt x="3000" y="1782"/>
                  </a:cubicBezTo>
                  <a:cubicBezTo>
                    <a:pt x="3000" y="1760"/>
                    <a:pt x="3009" y="1742"/>
                    <a:pt x="3032" y="1742"/>
                  </a:cubicBezTo>
                  <a:cubicBezTo>
                    <a:pt x="3047" y="1742"/>
                    <a:pt x="3069" y="1750"/>
                    <a:pt x="3099" y="1770"/>
                  </a:cubicBezTo>
                  <a:cubicBezTo>
                    <a:pt x="3136" y="1794"/>
                    <a:pt x="3160" y="1819"/>
                    <a:pt x="3197" y="1844"/>
                  </a:cubicBezTo>
                  <a:lnTo>
                    <a:pt x="3210" y="1807"/>
                  </a:lnTo>
                  <a:cubicBezTo>
                    <a:pt x="3173" y="1770"/>
                    <a:pt x="3136" y="1732"/>
                    <a:pt x="3099" y="1708"/>
                  </a:cubicBezTo>
                  <a:cubicBezTo>
                    <a:pt x="3061" y="1689"/>
                    <a:pt x="3026" y="1679"/>
                    <a:pt x="2998" y="1679"/>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1"/>
            <p:cNvSpPr/>
            <p:nvPr/>
          </p:nvSpPr>
          <p:spPr>
            <a:xfrm>
              <a:off x="5653580" y="2526851"/>
              <a:ext cx="804234" cy="764987"/>
            </a:xfrm>
            <a:custGeom>
              <a:avLst/>
              <a:gdLst/>
              <a:ahLst/>
              <a:cxnLst/>
              <a:rect l="l" t="t" r="r" b="b"/>
              <a:pathLst>
                <a:path w="5309" h="5050" extrusionOk="0">
                  <a:moveTo>
                    <a:pt x="5309" y="1"/>
                  </a:moveTo>
                  <a:lnTo>
                    <a:pt x="1" y="3074"/>
                  </a:lnTo>
                  <a:lnTo>
                    <a:pt x="1" y="5049"/>
                  </a:lnTo>
                  <a:lnTo>
                    <a:pt x="211" y="4926"/>
                  </a:lnTo>
                  <a:lnTo>
                    <a:pt x="211" y="3198"/>
                  </a:lnTo>
                  <a:lnTo>
                    <a:pt x="5309" y="247"/>
                  </a:lnTo>
                  <a:lnTo>
                    <a:pt x="5309" y="1"/>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1"/>
            <p:cNvSpPr/>
            <p:nvPr/>
          </p:nvSpPr>
          <p:spPr>
            <a:xfrm>
              <a:off x="5223518" y="2884047"/>
              <a:ext cx="1234300" cy="1011752"/>
            </a:xfrm>
            <a:custGeom>
              <a:avLst/>
              <a:gdLst/>
              <a:ahLst/>
              <a:cxnLst/>
              <a:rect l="l" t="t" r="r" b="b"/>
              <a:pathLst>
                <a:path w="8148" h="6679" extrusionOk="0">
                  <a:moveTo>
                    <a:pt x="8148" y="0"/>
                  </a:moveTo>
                  <a:lnTo>
                    <a:pt x="1" y="4703"/>
                  </a:lnTo>
                  <a:lnTo>
                    <a:pt x="1" y="6678"/>
                  </a:lnTo>
                  <a:lnTo>
                    <a:pt x="223" y="6555"/>
                  </a:lnTo>
                  <a:lnTo>
                    <a:pt x="223" y="4827"/>
                  </a:lnTo>
                  <a:lnTo>
                    <a:pt x="8148" y="247"/>
                  </a:lnTo>
                  <a:lnTo>
                    <a:pt x="8148" y="0"/>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1"/>
            <p:cNvSpPr/>
            <p:nvPr/>
          </p:nvSpPr>
          <p:spPr>
            <a:xfrm>
              <a:off x="4793456" y="3239273"/>
              <a:ext cx="1664366" cy="1262304"/>
            </a:xfrm>
            <a:custGeom>
              <a:avLst/>
              <a:gdLst/>
              <a:ahLst/>
              <a:cxnLst/>
              <a:rect l="l" t="t" r="r" b="b"/>
              <a:pathLst>
                <a:path w="10987" h="8333" extrusionOk="0">
                  <a:moveTo>
                    <a:pt x="10987" y="1"/>
                  </a:moveTo>
                  <a:lnTo>
                    <a:pt x="1" y="6345"/>
                  </a:lnTo>
                  <a:lnTo>
                    <a:pt x="1" y="8333"/>
                  </a:lnTo>
                  <a:lnTo>
                    <a:pt x="223" y="8209"/>
                  </a:lnTo>
                  <a:lnTo>
                    <a:pt x="223" y="6469"/>
                  </a:lnTo>
                  <a:lnTo>
                    <a:pt x="10987" y="248"/>
                  </a:lnTo>
                  <a:lnTo>
                    <a:pt x="10987" y="1"/>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1"/>
            <p:cNvSpPr/>
            <p:nvPr/>
          </p:nvSpPr>
          <p:spPr>
            <a:xfrm>
              <a:off x="6083643" y="2171625"/>
              <a:ext cx="374168" cy="516252"/>
            </a:xfrm>
            <a:custGeom>
              <a:avLst/>
              <a:gdLst/>
              <a:ahLst/>
              <a:cxnLst/>
              <a:rect l="l" t="t" r="r" b="b"/>
              <a:pathLst>
                <a:path w="2470" h="3408" extrusionOk="0">
                  <a:moveTo>
                    <a:pt x="2470" y="0"/>
                  </a:moveTo>
                  <a:lnTo>
                    <a:pt x="1" y="1420"/>
                  </a:lnTo>
                  <a:lnTo>
                    <a:pt x="1" y="3407"/>
                  </a:lnTo>
                  <a:lnTo>
                    <a:pt x="223" y="3284"/>
                  </a:lnTo>
                  <a:lnTo>
                    <a:pt x="223" y="1543"/>
                  </a:lnTo>
                  <a:lnTo>
                    <a:pt x="2470" y="247"/>
                  </a:lnTo>
                  <a:lnTo>
                    <a:pt x="2470" y="0"/>
                  </a:lnTo>
                  <a:close/>
                </a:path>
              </a:pathLst>
            </a:custGeom>
            <a:solidFill>
              <a:srgbClr val="D1D3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1"/>
            <p:cNvSpPr/>
            <p:nvPr/>
          </p:nvSpPr>
          <p:spPr>
            <a:xfrm>
              <a:off x="4389600" y="3729167"/>
              <a:ext cx="347961" cy="181628"/>
            </a:xfrm>
            <a:custGeom>
              <a:avLst/>
              <a:gdLst/>
              <a:ahLst/>
              <a:cxnLst/>
              <a:rect l="l" t="t" r="r" b="b"/>
              <a:pathLst>
                <a:path w="2297" h="1199" extrusionOk="0">
                  <a:moveTo>
                    <a:pt x="482" y="1"/>
                  </a:moveTo>
                  <a:lnTo>
                    <a:pt x="247" y="137"/>
                  </a:lnTo>
                  <a:lnTo>
                    <a:pt x="0" y="519"/>
                  </a:lnTo>
                  <a:lnTo>
                    <a:pt x="235" y="606"/>
                  </a:lnTo>
                  <a:lnTo>
                    <a:pt x="432" y="285"/>
                  </a:lnTo>
                  <a:lnTo>
                    <a:pt x="445" y="285"/>
                  </a:lnTo>
                  <a:lnTo>
                    <a:pt x="2025" y="1198"/>
                  </a:lnTo>
                  <a:lnTo>
                    <a:pt x="2296" y="1050"/>
                  </a:lnTo>
                  <a:lnTo>
                    <a:pt x="48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1"/>
            <p:cNvSpPr/>
            <p:nvPr/>
          </p:nvSpPr>
          <p:spPr>
            <a:xfrm>
              <a:off x="4763614" y="3112331"/>
              <a:ext cx="448850" cy="246765"/>
            </a:xfrm>
            <a:custGeom>
              <a:avLst/>
              <a:gdLst/>
              <a:ahLst/>
              <a:cxnLst/>
              <a:rect l="l" t="t" r="r" b="b"/>
              <a:pathLst>
                <a:path w="2963" h="1629" extrusionOk="0">
                  <a:moveTo>
                    <a:pt x="1061" y="0"/>
                  </a:moveTo>
                  <a:cubicBezTo>
                    <a:pt x="835" y="0"/>
                    <a:pt x="607" y="66"/>
                    <a:pt x="407" y="197"/>
                  </a:cubicBezTo>
                  <a:cubicBezTo>
                    <a:pt x="222" y="283"/>
                    <a:pt x="74" y="444"/>
                    <a:pt x="0" y="641"/>
                  </a:cubicBezTo>
                  <a:lnTo>
                    <a:pt x="272" y="691"/>
                  </a:lnTo>
                  <a:cubicBezTo>
                    <a:pt x="309" y="542"/>
                    <a:pt x="420" y="419"/>
                    <a:pt x="556" y="345"/>
                  </a:cubicBezTo>
                  <a:cubicBezTo>
                    <a:pt x="683" y="258"/>
                    <a:pt x="828" y="214"/>
                    <a:pt x="973" y="214"/>
                  </a:cubicBezTo>
                  <a:cubicBezTo>
                    <a:pt x="1097" y="214"/>
                    <a:pt x="1220" y="246"/>
                    <a:pt x="1333" y="308"/>
                  </a:cubicBezTo>
                  <a:cubicBezTo>
                    <a:pt x="1605" y="456"/>
                    <a:pt x="1592" y="740"/>
                    <a:pt x="1506" y="1308"/>
                  </a:cubicBezTo>
                  <a:lnTo>
                    <a:pt x="1469" y="1542"/>
                  </a:lnTo>
                  <a:lnTo>
                    <a:pt x="1617" y="1629"/>
                  </a:lnTo>
                  <a:lnTo>
                    <a:pt x="2963" y="863"/>
                  </a:lnTo>
                  <a:lnTo>
                    <a:pt x="2740" y="740"/>
                  </a:lnTo>
                  <a:lnTo>
                    <a:pt x="1802" y="1283"/>
                  </a:lnTo>
                  <a:lnTo>
                    <a:pt x="1839" y="1110"/>
                  </a:lnTo>
                  <a:cubicBezTo>
                    <a:pt x="1913" y="641"/>
                    <a:pt x="1913" y="320"/>
                    <a:pt x="1580" y="123"/>
                  </a:cubicBezTo>
                  <a:cubicBezTo>
                    <a:pt x="1417" y="41"/>
                    <a:pt x="1239" y="0"/>
                    <a:pt x="106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1"/>
            <p:cNvSpPr/>
            <p:nvPr/>
          </p:nvSpPr>
          <p:spPr>
            <a:xfrm>
              <a:off x="5199281" y="2515641"/>
              <a:ext cx="409615" cy="237676"/>
            </a:xfrm>
            <a:custGeom>
              <a:avLst/>
              <a:gdLst/>
              <a:ahLst/>
              <a:cxnLst/>
              <a:rect l="l" t="t" r="r" b="b"/>
              <a:pathLst>
                <a:path w="2704" h="1569" extrusionOk="0">
                  <a:moveTo>
                    <a:pt x="1065" y="0"/>
                  </a:moveTo>
                  <a:cubicBezTo>
                    <a:pt x="871" y="0"/>
                    <a:pt x="643" y="54"/>
                    <a:pt x="408" y="186"/>
                  </a:cubicBezTo>
                  <a:cubicBezTo>
                    <a:pt x="235" y="272"/>
                    <a:pt x="99" y="408"/>
                    <a:pt x="0" y="581"/>
                  </a:cubicBezTo>
                  <a:lnTo>
                    <a:pt x="259" y="642"/>
                  </a:lnTo>
                  <a:cubicBezTo>
                    <a:pt x="321" y="519"/>
                    <a:pt x="420" y="408"/>
                    <a:pt x="556" y="334"/>
                  </a:cubicBezTo>
                  <a:cubicBezTo>
                    <a:pt x="664" y="262"/>
                    <a:pt x="792" y="224"/>
                    <a:pt x="923" y="224"/>
                  </a:cubicBezTo>
                  <a:cubicBezTo>
                    <a:pt x="1016" y="224"/>
                    <a:pt x="1110" y="243"/>
                    <a:pt x="1198" y="284"/>
                  </a:cubicBezTo>
                  <a:cubicBezTo>
                    <a:pt x="1407" y="408"/>
                    <a:pt x="1247" y="618"/>
                    <a:pt x="1037" y="729"/>
                  </a:cubicBezTo>
                  <a:lnTo>
                    <a:pt x="889" y="828"/>
                  </a:lnTo>
                  <a:lnTo>
                    <a:pt x="1074" y="926"/>
                  </a:lnTo>
                  <a:lnTo>
                    <a:pt x="1222" y="840"/>
                  </a:lnTo>
                  <a:cubicBezTo>
                    <a:pt x="1408" y="735"/>
                    <a:pt x="1631" y="662"/>
                    <a:pt x="1836" y="662"/>
                  </a:cubicBezTo>
                  <a:cubicBezTo>
                    <a:pt x="1943" y="662"/>
                    <a:pt x="2046" y="682"/>
                    <a:pt x="2136" y="729"/>
                  </a:cubicBezTo>
                  <a:cubicBezTo>
                    <a:pt x="2284" y="815"/>
                    <a:pt x="2370" y="1000"/>
                    <a:pt x="2012" y="1210"/>
                  </a:cubicBezTo>
                  <a:cubicBezTo>
                    <a:pt x="1827" y="1309"/>
                    <a:pt x="1630" y="1383"/>
                    <a:pt x="1432" y="1408"/>
                  </a:cubicBezTo>
                  <a:lnTo>
                    <a:pt x="1543" y="1568"/>
                  </a:lnTo>
                  <a:cubicBezTo>
                    <a:pt x="1778" y="1519"/>
                    <a:pt x="2000" y="1445"/>
                    <a:pt x="2210" y="1321"/>
                  </a:cubicBezTo>
                  <a:cubicBezTo>
                    <a:pt x="2704" y="1013"/>
                    <a:pt x="2704" y="716"/>
                    <a:pt x="2407" y="556"/>
                  </a:cubicBezTo>
                  <a:cubicBezTo>
                    <a:pt x="2259" y="488"/>
                    <a:pt x="2102" y="454"/>
                    <a:pt x="1944" y="454"/>
                  </a:cubicBezTo>
                  <a:cubicBezTo>
                    <a:pt x="1787" y="454"/>
                    <a:pt x="1630" y="488"/>
                    <a:pt x="1482" y="556"/>
                  </a:cubicBezTo>
                  <a:cubicBezTo>
                    <a:pt x="1667" y="359"/>
                    <a:pt x="1630" y="186"/>
                    <a:pt x="1444" y="87"/>
                  </a:cubicBezTo>
                  <a:cubicBezTo>
                    <a:pt x="1347" y="33"/>
                    <a:pt x="1217" y="0"/>
                    <a:pt x="1065"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1"/>
            <p:cNvSpPr/>
            <p:nvPr/>
          </p:nvSpPr>
          <p:spPr>
            <a:xfrm>
              <a:off x="5704176" y="1885474"/>
              <a:ext cx="321754" cy="224497"/>
            </a:xfrm>
            <a:custGeom>
              <a:avLst/>
              <a:gdLst/>
              <a:ahLst/>
              <a:cxnLst/>
              <a:rect l="l" t="t" r="r" b="b"/>
              <a:pathLst>
                <a:path w="2124" h="1482" extrusionOk="0">
                  <a:moveTo>
                    <a:pt x="284" y="297"/>
                  </a:moveTo>
                  <a:cubicBezTo>
                    <a:pt x="383" y="359"/>
                    <a:pt x="469" y="408"/>
                    <a:pt x="568" y="470"/>
                  </a:cubicBezTo>
                  <a:lnTo>
                    <a:pt x="1173" y="815"/>
                  </a:lnTo>
                  <a:lnTo>
                    <a:pt x="482" y="1210"/>
                  </a:lnTo>
                  <a:lnTo>
                    <a:pt x="370" y="556"/>
                  </a:lnTo>
                  <a:cubicBezTo>
                    <a:pt x="346" y="470"/>
                    <a:pt x="309" y="383"/>
                    <a:pt x="284" y="297"/>
                  </a:cubicBezTo>
                  <a:close/>
                  <a:moveTo>
                    <a:pt x="309" y="1"/>
                  </a:moveTo>
                  <a:lnTo>
                    <a:pt x="0" y="173"/>
                  </a:lnTo>
                  <a:lnTo>
                    <a:pt x="222" y="1383"/>
                  </a:lnTo>
                  <a:lnTo>
                    <a:pt x="383" y="1482"/>
                  </a:lnTo>
                  <a:lnTo>
                    <a:pt x="1358" y="914"/>
                  </a:lnTo>
                  <a:lnTo>
                    <a:pt x="1852" y="1198"/>
                  </a:lnTo>
                  <a:lnTo>
                    <a:pt x="2123" y="1050"/>
                  </a:lnTo>
                  <a:lnTo>
                    <a:pt x="1629" y="766"/>
                  </a:lnTo>
                  <a:lnTo>
                    <a:pt x="1913" y="593"/>
                  </a:lnTo>
                  <a:lnTo>
                    <a:pt x="1728" y="482"/>
                  </a:lnTo>
                  <a:lnTo>
                    <a:pt x="1432" y="655"/>
                  </a:lnTo>
                  <a:lnTo>
                    <a:pt x="30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9" name="Google Shape;499;p21"/>
          <p:cNvSpPr txBox="1"/>
          <p:nvPr/>
        </p:nvSpPr>
        <p:spPr>
          <a:xfrm flipH="1">
            <a:off x="2188720" y="2216546"/>
            <a:ext cx="1946100" cy="343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rgbClr val="000000"/>
              </a:buClr>
              <a:buSzPts val="1100"/>
              <a:buFont typeface="Arial"/>
              <a:buNone/>
            </a:pPr>
            <a:endParaRPr sz="1200">
              <a:solidFill>
                <a:srgbClr val="FFFFFF"/>
              </a:solidFill>
              <a:latin typeface="Roboto"/>
              <a:ea typeface="Roboto"/>
              <a:cs typeface="Roboto"/>
              <a:sym typeface="Roboto"/>
            </a:endParaRPr>
          </a:p>
        </p:txBody>
      </p:sp>
      <p:sp>
        <p:nvSpPr>
          <p:cNvPr id="500" name="Google Shape;500;p21"/>
          <p:cNvSpPr txBox="1"/>
          <p:nvPr/>
        </p:nvSpPr>
        <p:spPr>
          <a:xfrm>
            <a:off x="2712393" y="2016558"/>
            <a:ext cx="635400" cy="581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000" b="1">
              <a:solidFill>
                <a:srgbClr val="4B71BF"/>
              </a:solidFill>
              <a:latin typeface="Fira Sans"/>
              <a:ea typeface="Fira Sans"/>
              <a:cs typeface="Fira Sans"/>
              <a:sym typeface="Fira Sans"/>
            </a:endParaRPr>
          </a:p>
        </p:txBody>
      </p:sp>
      <p:sp>
        <p:nvSpPr>
          <p:cNvPr id="501" name="Google Shape;501;p21"/>
          <p:cNvSpPr txBox="1"/>
          <p:nvPr/>
        </p:nvSpPr>
        <p:spPr>
          <a:xfrm flipH="1">
            <a:off x="2174372" y="3012127"/>
            <a:ext cx="2242500" cy="343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FFFFFF"/>
              </a:solidFill>
              <a:latin typeface="Roboto"/>
              <a:ea typeface="Roboto"/>
              <a:cs typeface="Roboto"/>
              <a:sym typeface="Roboto"/>
            </a:endParaRPr>
          </a:p>
        </p:txBody>
      </p:sp>
      <p:sp>
        <p:nvSpPr>
          <p:cNvPr id="502" name="Google Shape;502;p21"/>
          <p:cNvSpPr txBox="1"/>
          <p:nvPr/>
        </p:nvSpPr>
        <p:spPr>
          <a:xfrm>
            <a:off x="1287768" y="2893027"/>
            <a:ext cx="635400" cy="581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000" b="1">
              <a:solidFill>
                <a:srgbClr val="A3A5D9"/>
              </a:solidFill>
              <a:latin typeface="Fira Sans"/>
              <a:ea typeface="Fira Sans"/>
              <a:cs typeface="Fira Sans"/>
              <a:sym typeface="Fira Sans"/>
            </a:endParaRPr>
          </a:p>
        </p:txBody>
      </p:sp>
      <p:sp>
        <p:nvSpPr>
          <p:cNvPr id="503" name="Google Shape;503;p21"/>
          <p:cNvSpPr txBox="1"/>
          <p:nvPr/>
        </p:nvSpPr>
        <p:spPr>
          <a:xfrm flipH="1">
            <a:off x="2186843" y="3817465"/>
            <a:ext cx="1946100" cy="343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200">
              <a:solidFill>
                <a:srgbClr val="FFFFFF"/>
              </a:solidFill>
              <a:latin typeface="Roboto"/>
              <a:ea typeface="Roboto"/>
              <a:cs typeface="Roboto"/>
              <a:sym typeface="Roboto"/>
            </a:endParaRPr>
          </a:p>
        </p:txBody>
      </p:sp>
      <p:sp>
        <p:nvSpPr>
          <p:cNvPr id="504" name="Google Shape;504;p21"/>
          <p:cNvSpPr txBox="1"/>
          <p:nvPr/>
        </p:nvSpPr>
        <p:spPr>
          <a:xfrm>
            <a:off x="1288692" y="3698365"/>
            <a:ext cx="635400" cy="581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000" b="1">
              <a:solidFill>
                <a:srgbClr val="F25C78"/>
              </a:solidFill>
              <a:latin typeface="Fira Sans"/>
              <a:ea typeface="Fira Sans"/>
              <a:cs typeface="Fira Sans"/>
              <a:sym typeface="Fira Sans"/>
            </a:endParaRPr>
          </a:p>
        </p:txBody>
      </p:sp>
      <p:sp>
        <p:nvSpPr>
          <p:cNvPr id="505" name="Google Shape;505;p21"/>
          <p:cNvSpPr txBox="1"/>
          <p:nvPr/>
        </p:nvSpPr>
        <p:spPr>
          <a:xfrm>
            <a:off x="2437018" y="3485936"/>
            <a:ext cx="635400" cy="581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000" b="1">
              <a:solidFill>
                <a:srgbClr val="F2B749"/>
              </a:solidFill>
              <a:latin typeface="Fira Sans"/>
              <a:ea typeface="Fira Sans"/>
              <a:cs typeface="Fira Sans"/>
              <a:sym typeface="Fira Sans"/>
            </a:endParaRPr>
          </a:p>
        </p:txBody>
      </p:sp>
      <p:sp>
        <p:nvSpPr>
          <p:cNvPr id="506" name="Google Shape;506;p21"/>
          <p:cNvSpPr txBox="1">
            <a:spLocks noGrp="1"/>
          </p:cNvSpPr>
          <p:nvPr>
            <p:ph type="title"/>
          </p:nvPr>
        </p:nvSpPr>
        <p:spPr>
          <a:xfrm>
            <a:off x="311700" y="224649"/>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a:latin typeface="Fira Sans Extra Condensed"/>
                <a:ea typeface="Fira Sans Extra Condensed"/>
                <a:cs typeface="Fira Sans Extra Condensed"/>
                <a:sym typeface="Fira Sans Extra Condensed"/>
              </a:rPr>
              <a:t>CONCLUSION</a:t>
            </a:r>
            <a:endParaRPr sz="3000" b="1">
              <a:latin typeface="Fira Sans Extra Condensed"/>
              <a:ea typeface="Fira Sans Extra Condensed"/>
              <a:cs typeface="Fira Sans Extra Condensed"/>
              <a:sym typeface="Fira Sans Extra Condensed"/>
            </a:endParaRPr>
          </a:p>
        </p:txBody>
      </p:sp>
      <p:sp>
        <p:nvSpPr>
          <p:cNvPr id="507" name="Google Shape;507;p21"/>
          <p:cNvSpPr txBox="1"/>
          <p:nvPr/>
        </p:nvSpPr>
        <p:spPr>
          <a:xfrm>
            <a:off x="3510200" y="1186725"/>
            <a:ext cx="5009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Fira Sans"/>
              <a:ea typeface="Fira Sans"/>
              <a:cs typeface="Fira Sans"/>
              <a:sym typeface="Fira Sans"/>
            </a:endParaRPr>
          </a:p>
        </p:txBody>
      </p:sp>
      <p:sp>
        <p:nvSpPr>
          <p:cNvPr id="508" name="Google Shape;508;p21"/>
          <p:cNvSpPr txBox="1"/>
          <p:nvPr/>
        </p:nvSpPr>
        <p:spPr>
          <a:xfrm>
            <a:off x="3347800" y="1186725"/>
            <a:ext cx="5571300" cy="341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Fira Sans"/>
                <a:ea typeface="Fira Sans"/>
                <a:cs typeface="Fira Sans"/>
                <a:sym typeface="Fira Sans"/>
              </a:rPr>
              <a:t>This presentation is more of a blog from my journal. I have just reflected on the things I’ve learned while taking this course. I am really interested in taking another course as a result of this class.</a:t>
            </a:r>
            <a:endParaRPr>
              <a:latin typeface="Fira Sans"/>
              <a:ea typeface="Fira Sans"/>
              <a:cs typeface="Fira Sans"/>
              <a:sym typeface="Fira Sans"/>
            </a:endParaRPr>
          </a:p>
          <a:p>
            <a:pPr marL="0" lvl="0" indent="0" algn="l" rtl="0">
              <a:spcBef>
                <a:spcPts val="0"/>
              </a:spcBef>
              <a:spcAft>
                <a:spcPts val="0"/>
              </a:spcAft>
              <a:buNone/>
            </a:pPr>
            <a:endParaRPr>
              <a:latin typeface="Fira Sans"/>
              <a:ea typeface="Fira Sans"/>
              <a:cs typeface="Fira Sans"/>
              <a:sym typeface="Fira Sans"/>
            </a:endParaRPr>
          </a:p>
          <a:p>
            <a:pPr marL="0" lvl="0" indent="0" algn="l" rtl="0">
              <a:spcBef>
                <a:spcPts val="0"/>
              </a:spcBef>
              <a:spcAft>
                <a:spcPts val="0"/>
              </a:spcAft>
              <a:buNone/>
            </a:pPr>
            <a:r>
              <a:rPr lang="en">
                <a:latin typeface="Fira Sans"/>
                <a:ea typeface="Fira Sans"/>
                <a:cs typeface="Fira Sans"/>
                <a:sym typeface="Fira Sans"/>
              </a:rPr>
              <a:t>I have to admit I was a bit unsure of how all this was going to work. It seemed like a lot of work, and even though I am retired, I didn’t know if I could keep up with the younger generation taking this class. </a:t>
            </a:r>
            <a:endParaRPr>
              <a:latin typeface="Fira Sans"/>
              <a:ea typeface="Fira Sans"/>
              <a:cs typeface="Fira Sans"/>
              <a:sym typeface="Fira Sans"/>
            </a:endParaRPr>
          </a:p>
          <a:p>
            <a:pPr marL="0" lvl="0" indent="0" algn="l" rtl="0">
              <a:spcBef>
                <a:spcPts val="0"/>
              </a:spcBef>
              <a:spcAft>
                <a:spcPts val="0"/>
              </a:spcAft>
              <a:buNone/>
            </a:pPr>
            <a:endParaRPr>
              <a:latin typeface="Fira Sans"/>
              <a:ea typeface="Fira Sans"/>
              <a:cs typeface="Fira Sans"/>
              <a:sym typeface="Fira Sans"/>
            </a:endParaRPr>
          </a:p>
          <a:p>
            <a:pPr marL="0" lvl="0" indent="0" algn="l" rtl="0">
              <a:spcBef>
                <a:spcPts val="0"/>
              </a:spcBef>
              <a:spcAft>
                <a:spcPts val="0"/>
              </a:spcAft>
              <a:buNone/>
            </a:pPr>
            <a:r>
              <a:rPr lang="en">
                <a:latin typeface="Fira Sans"/>
                <a:ea typeface="Fira Sans"/>
                <a:cs typeface="Fira Sans"/>
                <a:sym typeface="Fira Sans"/>
              </a:rPr>
              <a:t>The few strategies I shared were the ones that have really made the most impact on me as I put them in to use. Thank you to Barbara Oakley and Terrence Sejnowski for the information you shared and for the calmness in your voice and demeanor. I will be continuing to learn and grow as a result of both of you and this class. </a:t>
            </a:r>
            <a:endParaRPr>
              <a:latin typeface="Fira Sans"/>
              <a:ea typeface="Fira Sans"/>
              <a:cs typeface="Fira Sans"/>
              <a:sym typeface="Fira Sans"/>
            </a:endParaRPr>
          </a:p>
        </p:txBody>
      </p:sp>
    </p:spTree>
  </p:cSld>
  <p:clrMapOvr>
    <a:masterClrMapping/>
  </p:clrMapOvr>
</p:sld>
</file>

<file path=ppt/theme/theme1.xml><?xml version="1.0" encoding="utf-8"?>
<a:theme xmlns:a="http://schemas.openxmlformats.org/drawingml/2006/main" name="Diagrams for Education by Slidesgo">
  <a:themeElements>
    <a:clrScheme name="Simple Light">
      <a:dk1>
        <a:srgbClr val="000000"/>
      </a:dk1>
      <a:lt1>
        <a:srgbClr val="FFFFFF"/>
      </a:lt1>
      <a:dk2>
        <a:srgbClr val="595959"/>
      </a:dk2>
      <a:lt2>
        <a:srgbClr val="E4E4E4"/>
      </a:lt2>
      <a:accent1>
        <a:srgbClr val="F25C78"/>
      </a:accent1>
      <a:accent2>
        <a:srgbClr val="A3A5D9"/>
      </a:accent2>
      <a:accent3>
        <a:srgbClr val="4B71BF"/>
      </a:accent3>
      <a:accent4>
        <a:srgbClr val="F2B749"/>
      </a:accent4>
      <a:accent5>
        <a:srgbClr val="F25C78"/>
      </a:accent5>
      <a:accent6>
        <a:srgbClr val="A3A5D9"/>
      </a:accent6>
      <a:hlink>
        <a:srgbClr val="4B71B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1553</Words>
  <Application>Microsoft Macintosh PowerPoint</Application>
  <PresentationFormat>On-screen Show (16:9)</PresentationFormat>
  <Paragraphs>74</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Fira Sans Extra Condensed</vt:lpstr>
      <vt:lpstr>Fira Sans Medium</vt:lpstr>
      <vt:lpstr>Roboto</vt:lpstr>
      <vt:lpstr>Fira Sans</vt:lpstr>
      <vt:lpstr>Diagrams for Education by Slidesgo</vt:lpstr>
      <vt:lpstr>Take the Leap of Faith!</vt:lpstr>
      <vt:lpstr>What I’ve Learned About “Learning”</vt:lpstr>
      <vt:lpstr>01: It’s Never Too Late to Take a Leap of Faith aka What Were You Thinking?🥺</vt:lpstr>
      <vt:lpstr>                                     My Leap of Faith Motivation</vt:lpstr>
      <vt:lpstr>02: A Few Proven Strategies That Work!</vt:lpstr>
      <vt:lpstr>02B: A Few Proven Strategies That Work!</vt:lpstr>
      <vt:lpstr>03: A Few Proven Strategies That Work! </vt:lpstr>
      <vt:lpstr>03B: A Few Proven Strategies That Work! </vt:lpstr>
      <vt:lpstr>CONCLUSION</vt:lpstr>
      <vt:lpstr>           Famous Words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Take the Leap of Faith!</dc:title>
  <cp:lastModifiedBy>Yolanda McCoy-Thomas</cp:lastModifiedBy>
  <cp:revision>1</cp:revision>
  <dcterms:modified xsi:type="dcterms:W3CDTF">2021-10-04T03:23:05Z</dcterms:modified>
</cp:coreProperties>
</file>